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79" r:id="rId4"/>
    <p:sldId id="285" r:id="rId5"/>
    <p:sldId id="280" r:id="rId6"/>
    <p:sldId id="281" r:id="rId7"/>
    <p:sldId id="282" r:id="rId8"/>
    <p:sldId id="286" r:id="rId9"/>
    <p:sldId id="287" r:id="rId10"/>
    <p:sldId id="27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6A1AE"/>
    <a:srgbClr val="C0CCCE"/>
    <a:srgbClr val="4C7480"/>
    <a:srgbClr val="B48686"/>
    <a:srgbClr val="386446"/>
    <a:srgbClr val="417954"/>
    <a:srgbClr val="4762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82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6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3">
  <dgm:title val=""/>
  <dgm:desc val=""/>
  <dgm:catLst>
    <dgm:cat type="accent6" pri="11300"/>
  </dgm:catLst>
  <dgm:styleLbl name="node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shade val="80000"/>
      </a:schemeClr>
      <a:schemeClr val="accent6">
        <a:tint val="7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/>
    <dgm:txEffectClrLst/>
  </dgm:styleLbl>
  <dgm:styleLbl name="ln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9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8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3">
  <dgm:title val=""/>
  <dgm:desc val=""/>
  <dgm:catLst>
    <dgm:cat type="accent6" pri="11300"/>
  </dgm:catLst>
  <dgm:styleLbl name="node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shade val="80000"/>
      </a:schemeClr>
      <a:schemeClr val="accent6">
        <a:tint val="7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/>
    <dgm:txEffectClrLst/>
  </dgm:styleLbl>
  <dgm:styleLbl name="ln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9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8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6_3">
  <dgm:title val=""/>
  <dgm:desc val=""/>
  <dgm:catLst>
    <dgm:cat type="accent6" pri="11300"/>
  </dgm:catLst>
  <dgm:styleLbl name="node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shade val="80000"/>
      </a:schemeClr>
      <a:schemeClr val="accent6">
        <a:tint val="7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/>
    <dgm:txEffectClrLst/>
  </dgm:styleLbl>
  <dgm:styleLbl name="ln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9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8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033895B-1974-3B46-8ECA-956C3BA58F3D}" type="doc">
      <dgm:prSet loTypeId="urn:microsoft.com/office/officeart/2005/8/layout/hierarchy3" loCatId="" qsTypeId="urn:microsoft.com/office/officeart/2005/8/quickstyle/simple4" qsCatId="simple" csTypeId="urn:microsoft.com/office/officeart/2005/8/colors/accent6_3" csCatId="accent6" phldr="1"/>
      <dgm:spPr/>
      <dgm:t>
        <a:bodyPr/>
        <a:lstStyle/>
        <a:p>
          <a:endParaRPr lang="en-US"/>
        </a:p>
      </dgm:t>
    </dgm:pt>
    <dgm:pt modelId="{321C1DEC-B646-C346-8FF0-1F38BB792FEA}">
      <dgm:prSet phldrT="[Text]" custT="1"/>
      <dgm:spPr>
        <a:solidFill>
          <a:srgbClr val="4C7480"/>
        </a:solidFill>
      </dgm:spPr>
      <dgm:t>
        <a:bodyPr/>
        <a:lstStyle/>
        <a:p>
          <a:r>
            <a:rPr lang="en-US" sz="2800" dirty="0"/>
            <a:t>Introduction</a:t>
          </a:r>
        </a:p>
      </dgm:t>
    </dgm:pt>
    <dgm:pt modelId="{214065AD-DE01-B347-89E1-23C1BEA13D77}" type="parTrans" cxnId="{6659F0E1-DCAE-A14D-9E2E-59D96DBA3C50}">
      <dgm:prSet/>
      <dgm:spPr/>
      <dgm:t>
        <a:bodyPr/>
        <a:lstStyle/>
        <a:p>
          <a:endParaRPr lang="en-US"/>
        </a:p>
      </dgm:t>
    </dgm:pt>
    <dgm:pt modelId="{BDD80926-E5D7-334D-B73D-662A058C97ED}" type="sibTrans" cxnId="{6659F0E1-DCAE-A14D-9E2E-59D96DBA3C50}">
      <dgm:prSet/>
      <dgm:spPr/>
      <dgm:t>
        <a:bodyPr/>
        <a:lstStyle/>
        <a:p>
          <a:endParaRPr lang="en-US"/>
        </a:p>
      </dgm:t>
    </dgm:pt>
    <dgm:pt modelId="{676C7D6E-819F-814E-B4AD-9BCC06DE0A06}">
      <dgm:prSet phldrT="[Text]" custT="1"/>
      <dgm:spPr>
        <a:solidFill>
          <a:srgbClr val="C0CCCE">
            <a:alpha val="89804"/>
          </a:srgbClr>
        </a:solidFill>
        <a:ln>
          <a:noFill/>
        </a:ln>
      </dgm:spPr>
      <dgm:t>
        <a:bodyPr/>
        <a:lstStyle/>
        <a:p>
          <a:pPr algn="l"/>
          <a:r>
            <a:rPr lang="en-US" sz="2400" dirty="0"/>
            <a:t>Is the thesis clear and interesting?</a:t>
          </a:r>
        </a:p>
      </dgm:t>
    </dgm:pt>
    <dgm:pt modelId="{73789A91-A495-2643-B471-9C7CCC08676C}" type="parTrans" cxnId="{A066D60A-4BA0-3748-AB47-807FE6F89F43}">
      <dgm:prSet/>
      <dgm:spPr>
        <a:ln>
          <a:solidFill>
            <a:srgbClr val="76A1AE"/>
          </a:solidFill>
        </a:ln>
      </dgm:spPr>
      <dgm:t>
        <a:bodyPr/>
        <a:lstStyle/>
        <a:p>
          <a:endParaRPr lang="en-US"/>
        </a:p>
      </dgm:t>
    </dgm:pt>
    <dgm:pt modelId="{54CD14DB-7B5B-EF48-A3FB-9D985F40EE5E}" type="sibTrans" cxnId="{A066D60A-4BA0-3748-AB47-807FE6F89F43}">
      <dgm:prSet/>
      <dgm:spPr/>
      <dgm:t>
        <a:bodyPr/>
        <a:lstStyle/>
        <a:p>
          <a:endParaRPr lang="en-US"/>
        </a:p>
      </dgm:t>
    </dgm:pt>
    <dgm:pt modelId="{36E76E44-85D3-C443-9B5B-C462AD509742}">
      <dgm:prSet phldrT="[Text]" custT="1"/>
      <dgm:spPr>
        <a:solidFill>
          <a:srgbClr val="C0CCCE">
            <a:alpha val="90000"/>
          </a:srgbClr>
        </a:solidFill>
        <a:ln>
          <a:noFill/>
        </a:ln>
      </dgm:spPr>
      <dgm:t>
        <a:bodyPr/>
        <a:lstStyle/>
        <a:p>
          <a:pPr algn="l"/>
          <a:r>
            <a:rPr lang="en-US" sz="2400" dirty="0"/>
            <a:t>Does the organization make sense?</a:t>
          </a:r>
        </a:p>
      </dgm:t>
    </dgm:pt>
    <dgm:pt modelId="{FDD2532C-DA82-2445-8CE5-02D04A0F255C}" type="parTrans" cxnId="{D441D67E-FBC8-8E44-B409-074667ACF120}">
      <dgm:prSet/>
      <dgm:spPr>
        <a:ln>
          <a:solidFill>
            <a:srgbClr val="76A1AE"/>
          </a:solidFill>
        </a:ln>
      </dgm:spPr>
      <dgm:t>
        <a:bodyPr/>
        <a:lstStyle/>
        <a:p>
          <a:endParaRPr lang="en-US"/>
        </a:p>
      </dgm:t>
    </dgm:pt>
    <dgm:pt modelId="{DF9263BB-4A6D-8046-82DF-143B401A4016}" type="sibTrans" cxnId="{D441D67E-FBC8-8E44-B409-074667ACF120}">
      <dgm:prSet/>
      <dgm:spPr/>
      <dgm:t>
        <a:bodyPr/>
        <a:lstStyle/>
        <a:p>
          <a:endParaRPr lang="en-US"/>
        </a:p>
      </dgm:t>
    </dgm:pt>
    <dgm:pt modelId="{8693F445-DC8B-DB4E-ADF0-279396F887F2}">
      <dgm:prSet phldrT="[Text]" custT="1"/>
      <dgm:spPr>
        <a:solidFill>
          <a:srgbClr val="C0CCCE">
            <a:alpha val="90000"/>
          </a:srgbClr>
        </a:solidFill>
        <a:ln>
          <a:noFill/>
        </a:ln>
      </dgm:spPr>
      <dgm:t>
        <a:bodyPr/>
        <a:lstStyle/>
        <a:p>
          <a:pPr algn="l"/>
          <a:r>
            <a:rPr lang="en-US" sz="2400" dirty="0"/>
            <a:t>Does the introduction grab your attention?</a:t>
          </a:r>
        </a:p>
      </dgm:t>
    </dgm:pt>
    <dgm:pt modelId="{735F2874-D14F-2648-BDD2-8B943E452630}" type="parTrans" cxnId="{23A78ACD-86BA-3A48-BDAD-896C8FB68882}">
      <dgm:prSet/>
      <dgm:spPr>
        <a:ln>
          <a:solidFill>
            <a:srgbClr val="76A1AE"/>
          </a:solidFill>
        </a:ln>
      </dgm:spPr>
      <dgm:t>
        <a:bodyPr/>
        <a:lstStyle/>
        <a:p>
          <a:endParaRPr lang="en-US"/>
        </a:p>
      </dgm:t>
    </dgm:pt>
    <dgm:pt modelId="{7A7E2E5D-7365-E74B-8B68-4BD5100A0A56}" type="sibTrans" cxnId="{23A78ACD-86BA-3A48-BDAD-896C8FB68882}">
      <dgm:prSet/>
      <dgm:spPr/>
      <dgm:t>
        <a:bodyPr/>
        <a:lstStyle/>
        <a:p>
          <a:endParaRPr lang="en-US"/>
        </a:p>
      </dgm:t>
    </dgm:pt>
    <dgm:pt modelId="{FF850477-592F-4249-B2CE-2973EA465A03}" type="pres">
      <dgm:prSet presAssocID="{5033895B-1974-3B46-8ECA-956C3BA58F3D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59850D7C-43F3-9743-8162-FBE0F18E4FD1}" type="pres">
      <dgm:prSet presAssocID="{321C1DEC-B646-C346-8FF0-1F38BB792FEA}" presName="root" presStyleCnt="0"/>
      <dgm:spPr/>
    </dgm:pt>
    <dgm:pt modelId="{2579D0A1-6938-BB45-B375-95802043E662}" type="pres">
      <dgm:prSet presAssocID="{321C1DEC-B646-C346-8FF0-1F38BB792FEA}" presName="rootComposite" presStyleCnt="0"/>
      <dgm:spPr/>
    </dgm:pt>
    <dgm:pt modelId="{040E7BB6-2C64-4245-8C7D-5A776BF43E2C}" type="pres">
      <dgm:prSet presAssocID="{321C1DEC-B646-C346-8FF0-1F38BB792FEA}" presName="rootText" presStyleLbl="node1" presStyleIdx="0" presStyleCnt="1" custScaleX="178999" custLinFactNeighborX="700" custLinFactNeighborY="2800"/>
      <dgm:spPr/>
    </dgm:pt>
    <dgm:pt modelId="{D8B32585-88DC-3D44-93F9-852ACC9DAD51}" type="pres">
      <dgm:prSet presAssocID="{321C1DEC-B646-C346-8FF0-1F38BB792FEA}" presName="rootConnector" presStyleLbl="node1" presStyleIdx="0" presStyleCnt="1"/>
      <dgm:spPr/>
    </dgm:pt>
    <dgm:pt modelId="{B4436CE3-BD90-A24C-8DB0-5D405D80A0FA}" type="pres">
      <dgm:prSet presAssocID="{321C1DEC-B646-C346-8FF0-1F38BB792FEA}" presName="childShape" presStyleCnt="0"/>
      <dgm:spPr/>
    </dgm:pt>
    <dgm:pt modelId="{477DE8BA-359C-7B49-B387-006E37DD91F7}" type="pres">
      <dgm:prSet presAssocID="{73789A91-A495-2643-B471-9C7CCC08676C}" presName="Name13" presStyleLbl="parChTrans1D2" presStyleIdx="0" presStyleCnt="3"/>
      <dgm:spPr/>
    </dgm:pt>
    <dgm:pt modelId="{C20E012D-0FB4-1443-9464-908F98FF4446}" type="pres">
      <dgm:prSet presAssocID="{676C7D6E-819F-814E-B4AD-9BCC06DE0A06}" presName="childText" presStyleLbl="bgAcc1" presStyleIdx="0" presStyleCnt="3" custScaleX="378538">
        <dgm:presLayoutVars>
          <dgm:bulletEnabled val="1"/>
        </dgm:presLayoutVars>
      </dgm:prSet>
      <dgm:spPr/>
    </dgm:pt>
    <dgm:pt modelId="{2EF89594-1E2F-CE46-AE6D-33F8895C662D}" type="pres">
      <dgm:prSet presAssocID="{FDD2532C-DA82-2445-8CE5-02D04A0F255C}" presName="Name13" presStyleLbl="parChTrans1D2" presStyleIdx="1" presStyleCnt="3"/>
      <dgm:spPr/>
    </dgm:pt>
    <dgm:pt modelId="{2DB3EDDF-2A7B-314E-B11D-8AE8E6E7375A}" type="pres">
      <dgm:prSet presAssocID="{36E76E44-85D3-C443-9B5B-C462AD509742}" presName="childText" presStyleLbl="bgAcc1" presStyleIdx="1" presStyleCnt="3" custScaleX="379267">
        <dgm:presLayoutVars>
          <dgm:bulletEnabled val="1"/>
        </dgm:presLayoutVars>
      </dgm:prSet>
      <dgm:spPr/>
    </dgm:pt>
    <dgm:pt modelId="{76AF4298-A410-4640-B8B2-6F174440E98C}" type="pres">
      <dgm:prSet presAssocID="{735F2874-D14F-2648-BDD2-8B943E452630}" presName="Name13" presStyleLbl="parChTrans1D2" presStyleIdx="2" presStyleCnt="3"/>
      <dgm:spPr/>
    </dgm:pt>
    <dgm:pt modelId="{53CEC8BD-B92F-BB4A-ABDC-529C1CF754FB}" type="pres">
      <dgm:prSet presAssocID="{8693F445-DC8B-DB4E-ADF0-279396F887F2}" presName="childText" presStyleLbl="bgAcc1" presStyleIdx="2" presStyleCnt="3" custScaleX="379267">
        <dgm:presLayoutVars>
          <dgm:bulletEnabled val="1"/>
        </dgm:presLayoutVars>
      </dgm:prSet>
      <dgm:spPr/>
    </dgm:pt>
  </dgm:ptLst>
  <dgm:cxnLst>
    <dgm:cxn modelId="{A066D60A-4BA0-3748-AB47-807FE6F89F43}" srcId="{321C1DEC-B646-C346-8FF0-1F38BB792FEA}" destId="{676C7D6E-819F-814E-B4AD-9BCC06DE0A06}" srcOrd="0" destOrd="0" parTransId="{73789A91-A495-2643-B471-9C7CCC08676C}" sibTransId="{54CD14DB-7B5B-EF48-A3FB-9D985F40EE5E}"/>
    <dgm:cxn modelId="{A9A65925-20FE-6241-88D3-88574DB7C9C5}" type="presOf" srcId="{5033895B-1974-3B46-8ECA-956C3BA58F3D}" destId="{FF850477-592F-4249-B2CE-2973EA465A03}" srcOrd="0" destOrd="0" presId="urn:microsoft.com/office/officeart/2005/8/layout/hierarchy3"/>
    <dgm:cxn modelId="{36C67628-63C9-144D-AE55-7AE186DA0F4A}" type="presOf" srcId="{36E76E44-85D3-C443-9B5B-C462AD509742}" destId="{2DB3EDDF-2A7B-314E-B11D-8AE8E6E7375A}" srcOrd="0" destOrd="0" presId="urn:microsoft.com/office/officeart/2005/8/layout/hierarchy3"/>
    <dgm:cxn modelId="{490A0A3F-FBF8-AA4A-84EF-45C2AF7F73AB}" type="presOf" srcId="{321C1DEC-B646-C346-8FF0-1F38BB792FEA}" destId="{040E7BB6-2C64-4245-8C7D-5A776BF43E2C}" srcOrd="0" destOrd="0" presId="urn:microsoft.com/office/officeart/2005/8/layout/hierarchy3"/>
    <dgm:cxn modelId="{D441D67E-FBC8-8E44-B409-074667ACF120}" srcId="{321C1DEC-B646-C346-8FF0-1F38BB792FEA}" destId="{36E76E44-85D3-C443-9B5B-C462AD509742}" srcOrd="1" destOrd="0" parTransId="{FDD2532C-DA82-2445-8CE5-02D04A0F255C}" sibTransId="{DF9263BB-4A6D-8046-82DF-143B401A4016}"/>
    <dgm:cxn modelId="{9E619792-B744-9E4F-876E-2919B0DF9D94}" type="presOf" srcId="{321C1DEC-B646-C346-8FF0-1F38BB792FEA}" destId="{D8B32585-88DC-3D44-93F9-852ACC9DAD51}" srcOrd="1" destOrd="0" presId="urn:microsoft.com/office/officeart/2005/8/layout/hierarchy3"/>
    <dgm:cxn modelId="{7E63B5C1-27DA-E947-AFB0-9E90FF351F74}" type="presOf" srcId="{735F2874-D14F-2648-BDD2-8B943E452630}" destId="{76AF4298-A410-4640-B8B2-6F174440E98C}" srcOrd="0" destOrd="0" presId="urn:microsoft.com/office/officeart/2005/8/layout/hierarchy3"/>
    <dgm:cxn modelId="{E7879AC6-7AB7-E74E-A054-69D41DA472BB}" type="presOf" srcId="{8693F445-DC8B-DB4E-ADF0-279396F887F2}" destId="{53CEC8BD-B92F-BB4A-ABDC-529C1CF754FB}" srcOrd="0" destOrd="0" presId="urn:microsoft.com/office/officeart/2005/8/layout/hierarchy3"/>
    <dgm:cxn modelId="{462A3BCD-899E-B74A-97DF-C52644413868}" type="presOf" srcId="{73789A91-A495-2643-B471-9C7CCC08676C}" destId="{477DE8BA-359C-7B49-B387-006E37DD91F7}" srcOrd="0" destOrd="0" presId="urn:microsoft.com/office/officeart/2005/8/layout/hierarchy3"/>
    <dgm:cxn modelId="{23A78ACD-86BA-3A48-BDAD-896C8FB68882}" srcId="{321C1DEC-B646-C346-8FF0-1F38BB792FEA}" destId="{8693F445-DC8B-DB4E-ADF0-279396F887F2}" srcOrd="2" destOrd="0" parTransId="{735F2874-D14F-2648-BDD2-8B943E452630}" sibTransId="{7A7E2E5D-7365-E74B-8B68-4BD5100A0A56}"/>
    <dgm:cxn modelId="{6659F0E1-DCAE-A14D-9E2E-59D96DBA3C50}" srcId="{5033895B-1974-3B46-8ECA-956C3BA58F3D}" destId="{321C1DEC-B646-C346-8FF0-1F38BB792FEA}" srcOrd="0" destOrd="0" parTransId="{214065AD-DE01-B347-89E1-23C1BEA13D77}" sibTransId="{BDD80926-E5D7-334D-B73D-662A058C97ED}"/>
    <dgm:cxn modelId="{46BAF7E5-ED76-AB4B-ADCA-8CF4F838E52A}" type="presOf" srcId="{676C7D6E-819F-814E-B4AD-9BCC06DE0A06}" destId="{C20E012D-0FB4-1443-9464-908F98FF4446}" srcOrd="0" destOrd="0" presId="urn:microsoft.com/office/officeart/2005/8/layout/hierarchy3"/>
    <dgm:cxn modelId="{46533DEC-FABC-D543-BDBC-DCCE3BDF343C}" type="presOf" srcId="{FDD2532C-DA82-2445-8CE5-02D04A0F255C}" destId="{2EF89594-1E2F-CE46-AE6D-33F8895C662D}" srcOrd="0" destOrd="0" presId="urn:microsoft.com/office/officeart/2005/8/layout/hierarchy3"/>
    <dgm:cxn modelId="{DBADA274-1115-3A4D-A095-1405D1A8A4D7}" type="presParOf" srcId="{FF850477-592F-4249-B2CE-2973EA465A03}" destId="{59850D7C-43F3-9743-8162-FBE0F18E4FD1}" srcOrd="0" destOrd="0" presId="urn:microsoft.com/office/officeart/2005/8/layout/hierarchy3"/>
    <dgm:cxn modelId="{A91185E5-322F-5F4A-BCB4-F82408722446}" type="presParOf" srcId="{59850D7C-43F3-9743-8162-FBE0F18E4FD1}" destId="{2579D0A1-6938-BB45-B375-95802043E662}" srcOrd="0" destOrd="0" presId="urn:microsoft.com/office/officeart/2005/8/layout/hierarchy3"/>
    <dgm:cxn modelId="{216D6B7E-647C-0B43-8361-0F3233318FFD}" type="presParOf" srcId="{2579D0A1-6938-BB45-B375-95802043E662}" destId="{040E7BB6-2C64-4245-8C7D-5A776BF43E2C}" srcOrd="0" destOrd="0" presId="urn:microsoft.com/office/officeart/2005/8/layout/hierarchy3"/>
    <dgm:cxn modelId="{74F11617-6B85-1F4E-ACA5-C64D2B3F2BCF}" type="presParOf" srcId="{2579D0A1-6938-BB45-B375-95802043E662}" destId="{D8B32585-88DC-3D44-93F9-852ACC9DAD51}" srcOrd="1" destOrd="0" presId="urn:microsoft.com/office/officeart/2005/8/layout/hierarchy3"/>
    <dgm:cxn modelId="{2DA08E19-3DA4-1949-AD93-CB37FE8F660E}" type="presParOf" srcId="{59850D7C-43F3-9743-8162-FBE0F18E4FD1}" destId="{B4436CE3-BD90-A24C-8DB0-5D405D80A0FA}" srcOrd="1" destOrd="0" presId="urn:microsoft.com/office/officeart/2005/8/layout/hierarchy3"/>
    <dgm:cxn modelId="{87C309C0-F59A-984D-A39E-E75A02098B73}" type="presParOf" srcId="{B4436CE3-BD90-A24C-8DB0-5D405D80A0FA}" destId="{477DE8BA-359C-7B49-B387-006E37DD91F7}" srcOrd="0" destOrd="0" presId="urn:microsoft.com/office/officeart/2005/8/layout/hierarchy3"/>
    <dgm:cxn modelId="{C00A2D1A-7B9D-0046-95C1-9D19E396D544}" type="presParOf" srcId="{B4436CE3-BD90-A24C-8DB0-5D405D80A0FA}" destId="{C20E012D-0FB4-1443-9464-908F98FF4446}" srcOrd="1" destOrd="0" presId="urn:microsoft.com/office/officeart/2005/8/layout/hierarchy3"/>
    <dgm:cxn modelId="{37653ABB-19B0-EA43-AEDD-2C3BF818C53A}" type="presParOf" srcId="{B4436CE3-BD90-A24C-8DB0-5D405D80A0FA}" destId="{2EF89594-1E2F-CE46-AE6D-33F8895C662D}" srcOrd="2" destOrd="0" presId="urn:microsoft.com/office/officeart/2005/8/layout/hierarchy3"/>
    <dgm:cxn modelId="{58B31B3B-D390-FB45-90B7-E23CABB3FEA9}" type="presParOf" srcId="{B4436CE3-BD90-A24C-8DB0-5D405D80A0FA}" destId="{2DB3EDDF-2A7B-314E-B11D-8AE8E6E7375A}" srcOrd="3" destOrd="0" presId="urn:microsoft.com/office/officeart/2005/8/layout/hierarchy3"/>
    <dgm:cxn modelId="{B4C3806C-986A-DC47-B35C-2B44F95FC6B3}" type="presParOf" srcId="{B4436CE3-BD90-A24C-8DB0-5D405D80A0FA}" destId="{76AF4298-A410-4640-B8B2-6F174440E98C}" srcOrd="4" destOrd="0" presId="urn:microsoft.com/office/officeart/2005/8/layout/hierarchy3"/>
    <dgm:cxn modelId="{2598FE52-2640-F241-9B30-B65DE1DD62DD}" type="presParOf" srcId="{B4436CE3-BD90-A24C-8DB0-5D405D80A0FA}" destId="{53CEC8BD-B92F-BB4A-ABDC-529C1CF754FB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033895B-1974-3B46-8ECA-956C3BA58F3D}" type="doc">
      <dgm:prSet loTypeId="urn:microsoft.com/office/officeart/2005/8/layout/hierarchy3" loCatId="" qsTypeId="urn:microsoft.com/office/officeart/2005/8/quickstyle/simple4" qsCatId="simple" csTypeId="urn:microsoft.com/office/officeart/2005/8/colors/accent6_3" csCatId="accent6" phldr="1"/>
      <dgm:spPr/>
      <dgm:t>
        <a:bodyPr/>
        <a:lstStyle/>
        <a:p>
          <a:endParaRPr lang="en-US"/>
        </a:p>
      </dgm:t>
    </dgm:pt>
    <dgm:pt modelId="{321C1DEC-B646-C346-8FF0-1F38BB792FEA}">
      <dgm:prSet phldrT="[Text]" custT="1"/>
      <dgm:spPr>
        <a:solidFill>
          <a:srgbClr val="4C7480"/>
        </a:solidFill>
      </dgm:spPr>
      <dgm:t>
        <a:bodyPr/>
        <a:lstStyle/>
        <a:p>
          <a:r>
            <a:rPr lang="en-US" sz="2800" dirty="0"/>
            <a:t>Body Paragraphs</a:t>
          </a:r>
        </a:p>
      </dgm:t>
    </dgm:pt>
    <dgm:pt modelId="{214065AD-DE01-B347-89E1-23C1BEA13D77}" type="parTrans" cxnId="{6659F0E1-DCAE-A14D-9E2E-59D96DBA3C50}">
      <dgm:prSet/>
      <dgm:spPr/>
      <dgm:t>
        <a:bodyPr/>
        <a:lstStyle/>
        <a:p>
          <a:endParaRPr lang="en-US"/>
        </a:p>
      </dgm:t>
    </dgm:pt>
    <dgm:pt modelId="{BDD80926-E5D7-334D-B73D-662A058C97ED}" type="sibTrans" cxnId="{6659F0E1-DCAE-A14D-9E2E-59D96DBA3C50}">
      <dgm:prSet/>
      <dgm:spPr/>
      <dgm:t>
        <a:bodyPr/>
        <a:lstStyle/>
        <a:p>
          <a:endParaRPr lang="en-US"/>
        </a:p>
      </dgm:t>
    </dgm:pt>
    <dgm:pt modelId="{676C7D6E-819F-814E-B4AD-9BCC06DE0A06}">
      <dgm:prSet phldrT="[Text]" custT="1"/>
      <dgm:spPr>
        <a:solidFill>
          <a:srgbClr val="C0CCCE">
            <a:alpha val="89804"/>
          </a:srgbClr>
        </a:solidFill>
        <a:ln>
          <a:noFill/>
        </a:ln>
      </dgm:spPr>
      <dgm:t>
        <a:bodyPr/>
        <a:lstStyle/>
        <a:p>
          <a:pPr algn="l"/>
          <a:r>
            <a:rPr lang="en-US" sz="2400" dirty="0"/>
            <a:t>Are there clear topic sentences?</a:t>
          </a:r>
        </a:p>
      </dgm:t>
    </dgm:pt>
    <dgm:pt modelId="{73789A91-A495-2643-B471-9C7CCC08676C}" type="parTrans" cxnId="{A066D60A-4BA0-3748-AB47-807FE6F89F43}">
      <dgm:prSet/>
      <dgm:spPr>
        <a:ln>
          <a:solidFill>
            <a:srgbClr val="76A1AE"/>
          </a:solidFill>
        </a:ln>
      </dgm:spPr>
      <dgm:t>
        <a:bodyPr/>
        <a:lstStyle/>
        <a:p>
          <a:endParaRPr lang="en-US"/>
        </a:p>
      </dgm:t>
    </dgm:pt>
    <dgm:pt modelId="{54CD14DB-7B5B-EF48-A3FB-9D985F40EE5E}" type="sibTrans" cxnId="{A066D60A-4BA0-3748-AB47-807FE6F89F43}">
      <dgm:prSet/>
      <dgm:spPr/>
      <dgm:t>
        <a:bodyPr/>
        <a:lstStyle/>
        <a:p>
          <a:endParaRPr lang="en-US"/>
        </a:p>
      </dgm:t>
    </dgm:pt>
    <dgm:pt modelId="{36E76E44-85D3-C443-9B5B-C462AD509742}">
      <dgm:prSet phldrT="[Text]" custT="1"/>
      <dgm:spPr>
        <a:solidFill>
          <a:srgbClr val="C0CCCE">
            <a:alpha val="90000"/>
          </a:srgbClr>
        </a:solidFill>
        <a:ln>
          <a:noFill/>
        </a:ln>
      </dgm:spPr>
      <dgm:t>
        <a:bodyPr/>
        <a:lstStyle/>
        <a:p>
          <a:pPr algn="l"/>
          <a:r>
            <a:rPr lang="en-US" sz="2400" dirty="0"/>
            <a:t>Are the main points supported?</a:t>
          </a:r>
        </a:p>
      </dgm:t>
    </dgm:pt>
    <dgm:pt modelId="{FDD2532C-DA82-2445-8CE5-02D04A0F255C}" type="parTrans" cxnId="{D441D67E-FBC8-8E44-B409-074667ACF120}">
      <dgm:prSet/>
      <dgm:spPr>
        <a:ln>
          <a:solidFill>
            <a:srgbClr val="76A1AE"/>
          </a:solidFill>
        </a:ln>
      </dgm:spPr>
      <dgm:t>
        <a:bodyPr/>
        <a:lstStyle/>
        <a:p>
          <a:endParaRPr lang="en-US"/>
        </a:p>
      </dgm:t>
    </dgm:pt>
    <dgm:pt modelId="{DF9263BB-4A6D-8046-82DF-143B401A4016}" type="sibTrans" cxnId="{D441D67E-FBC8-8E44-B409-074667ACF120}">
      <dgm:prSet/>
      <dgm:spPr/>
      <dgm:t>
        <a:bodyPr/>
        <a:lstStyle/>
        <a:p>
          <a:endParaRPr lang="en-US"/>
        </a:p>
      </dgm:t>
    </dgm:pt>
    <dgm:pt modelId="{8693F445-DC8B-DB4E-ADF0-279396F887F2}">
      <dgm:prSet phldrT="[Text]" custT="1"/>
      <dgm:spPr>
        <a:solidFill>
          <a:srgbClr val="C0CCCE">
            <a:alpha val="90000"/>
          </a:srgbClr>
        </a:solidFill>
        <a:ln>
          <a:noFill/>
        </a:ln>
      </dgm:spPr>
      <dgm:t>
        <a:bodyPr/>
        <a:lstStyle/>
        <a:p>
          <a:pPr algn="l"/>
          <a:r>
            <a:rPr lang="en-US" sz="2400" dirty="0"/>
            <a:t>Is the main point of the paper supported?</a:t>
          </a:r>
        </a:p>
      </dgm:t>
    </dgm:pt>
    <dgm:pt modelId="{735F2874-D14F-2648-BDD2-8B943E452630}" type="parTrans" cxnId="{23A78ACD-86BA-3A48-BDAD-896C8FB68882}">
      <dgm:prSet/>
      <dgm:spPr>
        <a:ln>
          <a:solidFill>
            <a:srgbClr val="76A1AE"/>
          </a:solidFill>
        </a:ln>
      </dgm:spPr>
      <dgm:t>
        <a:bodyPr/>
        <a:lstStyle/>
        <a:p>
          <a:endParaRPr lang="en-US"/>
        </a:p>
      </dgm:t>
    </dgm:pt>
    <dgm:pt modelId="{7A7E2E5D-7365-E74B-8B68-4BD5100A0A56}" type="sibTrans" cxnId="{23A78ACD-86BA-3A48-BDAD-896C8FB68882}">
      <dgm:prSet/>
      <dgm:spPr/>
      <dgm:t>
        <a:bodyPr/>
        <a:lstStyle/>
        <a:p>
          <a:endParaRPr lang="en-US"/>
        </a:p>
      </dgm:t>
    </dgm:pt>
    <dgm:pt modelId="{A3B0CB7E-C8AC-4147-8AE8-0FED69B236E4}">
      <dgm:prSet phldrT="[Text]" custT="1"/>
      <dgm:spPr>
        <a:solidFill>
          <a:srgbClr val="C0CCCE">
            <a:alpha val="90000"/>
          </a:srgbClr>
        </a:solidFill>
        <a:ln>
          <a:noFill/>
        </a:ln>
      </dgm:spPr>
      <dgm:t>
        <a:bodyPr/>
        <a:lstStyle/>
        <a:p>
          <a:pPr algn="l"/>
          <a:r>
            <a:rPr lang="en-US" sz="2400" dirty="0"/>
            <a:t>Which main point is the strongest/weakest?</a:t>
          </a:r>
        </a:p>
      </dgm:t>
    </dgm:pt>
    <dgm:pt modelId="{044BAE7D-07F1-4EFA-B01C-20DD3D7AB55E}" type="parTrans" cxnId="{303484FC-B48A-41D7-8C72-4806BE781D9A}">
      <dgm:prSet/>
      <dgm:spPr>
        <a:ln>
          <a:solidFill>
            <a:srgbClr val="76A1AE"/>
          </a:solidFill>
        </a:ln>
      </dgm:spPr>
      <dgm:t>
        <a:bodyPr/>
        <a:lstStyle/>
        <a:p>
          <a:endParaRPr lang="en-US"/>
        </a:p>
      </dgm:t>
    </dgm:pt>
    <dgm:pt modelId="{60DF86D2-32D2-44A1-8EDA-D0F5765A503E}" type="sibTrans" cxnId="{303484FC-B48A-41D7-8C72-4806BE781D9A}">
      <dgm:prSet/>
      <dgm:spPr/>
      <dgm:t>
        <a:bodyPr/>
        <a:lstStyle/>
        <a:p>
          <a:endParaRPr lang="en-US"/>
        </a:p>
      </dgm:t>
    </dgm:pt>
    <dgm:pt modelId="{FF850477-592F-4249-B2CE-2973EA465A03}" type="pres">
      <dgm:prSet presAssocID="{5033895B-1974-3B46-8ECA-956C3BA58F3D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59850D7C-43F3-9743-8162-FBE0F18E4FD1}" type="pres">
      <dgm:prSet presAssocID="{321C1DEC-B646-C346-8FF0-1F38BB792FEA}" presName="root" presStyleCnt="0"/>
      <dgm:spPr/>
    </dgm:pt>
    <dgm:pt modelId="{2579D0A1-6938-BB45-B375-95802043E662}" type="pres">
      <dgm:prSet presAssocID="{321C1DEC-B646-C346-8FF0-1F38BB792FEA}" presName="rootComposite" presStyleCnt="0"/>
      <dgm:spPr/>
    </dgm:pt>
    <dgm:pt modelId="{040E7BB6-2C64-4245-8C7D-5A776BF43E2C}" type="pres">
      <dgm:prSet presAssocID="{321C1DEC-B646-C346-8FF0-1F38BB792FEA}" presName="rootText" presStyleLbl="node1" presStyleIdx="0" presStyleCnt="1" custScaleX="178999" custLinFactNeighborX="-63358" custLinFactNeighborY="6171"/>
      <dgm:spPr/>
    </dgm:pt>
    <dgm:pt modelId="{D8B32585-88DC-3D44-93F9-852ACC9DAD51}" type="pres">
      <dgm:prSet presAssocID="{321C1DEC-B646-C346-8FF0-1F38BB792FEA}" presName="rootConnector" presStyleLbl="node1" presStyleIdx="0" presStyleCnt="1"/>
      <dgm:spPr/>
    </dgm:pt>
    <dgm:pt modelId="{B4436CE3-BD90-A24C-8DB0-5D405D80A0FA}" type="pres">
      <dgm:prSet presAssocID="{321C1DEC-B646-C346-8FF0-1F38BB792FEA}" presName="childShape" presStyleCnt="0"/>
      <dgm:spPr/>
    </dgm:pt>
    <dgm:pt modelId="{477DE8BA-359C-7B49-B387-006E37DD91F7}" type="pres">
      <dgm:prSet presAssocID="{73789A91-A495-2643-B471-9C7CCC08676C}" presName="Name13" presStyleLbl="parChTrans1D2" presStyleIdx="0" presStyleCnt="4"/>
      <dgm:spPr/>
    </dgm:pt>
    <dgm:pt modelId="{C20E012D-0FB4-1443-9464-908F98FF4446}" type="pres">
      <dgm:prSet presAssocID="{676C7D6E-819F-814E-B4AD-9BCC06DE0A06}" presName="childText" presStyleLbl="bgAcc1" presStyleIdx="0" presStyleCnt="4" custScaleX="435946">
        <dgm:presLayoutVars>
          <dgm:bulletEnabled val="1"/>
        </dgm:presLayoutVars>
      </dgm:prSet>
      <dgm:spPr/>
    </dgm:pt>
    <dgm:pt modelId="{2EF89594-1E2F-CE46-AE6D-33F8895C662D}" type="pres">
      <dgm:prSet presAssocID="{FDD2532C-DA82-2445-8CE5-02D04A0F255C}" presName="Name13" presStyleLbl="parChTrans1D2" presStyleIdx="1" presStyleCnt="4"/>
      <dgm:spPr/>
    </dgm:pt>
    <dgm:pt modelId="{2DB3EDDF-2A7B-314E-B11D-8AE8E6E7375A}" type="pres">
      <dgm:prSet presAssocID="{36E76E44-85D3-C443-9B5B-C462AD509742}" presName="childText" presStyleLbl="bgAcc1" presStyleIdx="1" presStyleCnt="4" custScaleX="434300">
        <dgm:presLayoutVars>
          <dgm:bulletEnabled val="1"/>
        </dgm:presLayoutVars>
      </dgm:prSet>
      <dgm:spPr/>
    </dgm:pt>
    <dgm:pt modelId="{76AF4298-A410-4640-B8B2-6F174440E98C}" type="pres">
      <dgm:prSet presAssocID="{735F2874-D14F-2648-BDD2-8B943E452630}" presName="Name13" presStyleLbl="parChTrans1D2" presStyleIdx="2" presStyleCnt="4"/>
      <dgm:spPr/>
    </dgm:pt>
    <dgm:pt modelId="{53CEC8BD-B92F-BB4A-ABDC-529C1CF754FB}" type="pres">
      <dgm:prSet presAssocID="{8693F445-DC8B-DB4E-ADF0-279396F887F2}" presName="childText" presStyleLbl="bgAcc1" presStyleIdx="2" presStyleCnt="4" custScaleX="432895">
        <dgm:presLayoutVars>
          <dgm:bulletEnabled val="1"/>
        </dgm:presLayoutVars>
      </dgm:prSet>
      <dgm:spPr/>
    </dgm:pt>
    <dgm:pt modelId="{26675DCC-D738-45F3-B5D3-36C2AAE8C89C}" type="pres">
      <dgm:prSet presAssocID="{044BAE7D-07F1-4EFA-B01C-20DD3D7AB55E}" presName="Name13" presStyleLbl="parChTrans1D2" presStyleIdx="3" presStyleCnt="4"/>
      <dgm:spPr/>
    </dgm:pt>
    <dgm:pt modelId="{83D4AB98-25A4-401F-AD2E-CF687559580D}" type="pres">
      <dgm:prSet presAssocID="{A3B0CB7E-C8AC-4147-8AE8-0FED69B236E4}" presName="childText" presStyleLbl="bgAcc1" presStyleIdx="3" presStyleCnt="4" custScaleX="429838" custLinFactNeighborX="2107" custLinFactNeighborY="72">
        <dgm:presLayoutVars>
          <dgm:bulletEnabled val="1"/>
        </dgm:presLayoutVars>
      </dgm:prSet>
      <dgm:spPr/>
    </dgm:pt>
  </dgm:ptLst>
  <dgm:cxnLst>
    <dgm:cxn modelId="{2DF61802-1151-453D-9074-880AE07747F2}" type="presOf" srcId="{A3B0CB7E-C8AC-4147-8AE8-0FED69B236E4}" destId="{83D4AB98-25A4-401F-AD2E-CF687559580D}" srcOrd="0" destOrd="0" presId="urn:microsoft.com/office/officeart/2005/8/layout/hierarchy3"/>
    <dgm:cxn modelId="{A066D60A-4BA0-3748-AB47-807FE6F89F43}" srcId="{321C1DEC-B646-C346-8FF0-1F38BB792FEA}" destId="{676C7D6E-819F-814E-B4AD-9BCC06DE0A06}" srcOrd="0" destOrd="0" parTransId="{73789A91-A495-2643-B471-9C7CCC08676C}" sibTransId="{54CD14DB-7B5B-EF48-A3FB-9D985F40EE5E}"/>
    <dgm:cxn modelId="{A9A65925-20FE-6241-88D3-88574DB7C9C5}" type="presOf" srcId="{5033895B-1974-3B46-8ECA-956C3BA58F3D}" destId="{FF850477-592F-4249-B2CE-2973EA465A03}" srcOrd="0" destOrd="0" presId="urn:microsoft.com/office/officeart/2005/8/layout/hierarchy3"/>
    <dgm:cxn modelId="{36C67628-63C9-144D-AE55-7AE186DA0F4A}" type="presOf" srcId="{36E76E44-85D3-C443-9B5B-C462AD509742}" destId="{2DB3EDDF-2A7B-314E-B11D-8AE8E6E7375A}" srcOrd="0" destOrd="0" presId="urn:microsoft.com/office/officeart/2005/8/layout/hierarchy3"/>
    <dgm:cxn modelId="{490A0A3F-FBF8-AA4A-84EF-45C2AF7F73AB}" type="presOf" srcId="{321C1DEC-B646-C346-8FF0-1F38BB792FEA}" destId="{040E7BB6-2C64-4245-8C7D-5A776BF43E2C}" srcOrd="0" destOrd="0" presId="urn:microsoft.com/office/officeart/2005/8/layout/hierarchy3"/>
    <dgm:cxn modelId="{818E4344-7B31-4FB5-A22D-8E24F9E6D870}" type="presOf" srcId="{044BAE7D-07F1-4EFA-B01C-20DD3D7AB55E}" destId="{26675DCC-D738-45F3-B5D3-36C2AAE8C89C}" srcOrd="0" destOrd="0" presId="urn:microsoft.com/office/officeart/2005/8/layout/hierarchy3"/>
    <dgm:cxn modelId="{D441D67E-FBC8-8E44-B409-074667ACF120}" srcId="{321C1DEC-B646-C346-8FF0-1F38BB792FEA}" destId="{36E76E44-85D3-C443-9B5B-C462AD509742}" srcOrd="1" destOrd="0" parTransId="{FDD2532C-DA82-2445-8CE5-02D04A0F255C}" sibTransId="{DF9263BB-4A6D-8046-82DF-143B401A4016}"/>
    <dgm:cxn modelId="{9E619792-B744-9E4F-876E-2919B0DF9D94}" type="presOf" srcId="{321C1DEC-B646-C346-8FF0-1F38BB792FEA}" destId="{D8B32585-88DC-3D44-93F9-852ACC9DAD51}" srcOrd="1" destOrd="0" presId="urn:microsoft.com/office/officeart/2005/8/layout/hierarchy3"/>
    <dgm:cxn modelId="{7E63B5C1-27DA-E947-AFB0-9E90FF351F74}" type="presOf" srcId="{735F2874-D14F-2648-BDD2-8B943E452630}" destId="{76AF4298-A410-4640-B8B2-6F174440E98C}" srcOrd="0" destOrd="0" presId="urn:microsoft.com/office/officeart/2005/8/layout/hierarchy3"/>
    <dgm:cxn modelId="{E7879AC6-7AB7-E74E-A054-69D41DA472BB}" type="presOf" srcId="{8693F445-DC8B-DB4E-ADF0-279396F887F2}" destId="{53CEC8BD-B92F-BB4A-ABDC-529C1CF754FB}" srcOrd="0" destOrd="0" presId="urn:microsoft.com/office/officeart/2005/8/layout/hierarchy3"/>
    <dgm:cxn modelId="{462A3BCD-899E-B74A-97DF-C52644413868}" type="presOf" srcId="{73789A91-A495-2643-B471-9C7CCC08676C}" destId="{477DE8BA-359C-7B49-B387-006E37DD91F7}" srcOrd="0" destOrd="0" presId="urn:microsoft.com/office/officeart/2005/8/layout/hierarchy3"/>
    <dgm:cxn modelId="{23A78ACD-86BA-3A48-BDAD-896C8FB68882}" srcId="{321C1DEC-B646-C346-8FF0-1F38BB792FEA}" destId="{8693F445-DC8B-DB4E-ADF0-279396F887F2}" srcOrd="2" destOrd="0" parTransId="{735F2874-D14F-2648-BDD2-8B943E452630}" sibTransId="{7A7E2E5D-7365-E74B-8B68-4BD5100A0A56}"/>
    <dgm:cxn modelId="{6659F0E1-DCAE-A14D-9E2E-59D96DBA3C50}" srcId="{5033895B-1974-3B46-8ECA-956C3BA58F3D}" destId="{321C1DEC-B646-C346-8FF0-1F38BB792FEA}" srcOrd="0" destOrd="0" parTransId="{214065AD-DE01-B347-89E1-23C1BEA13D77}" sibTransId="{BDD80926-E5D7-334D-B73D-662A058C97ED}"/>
    <dgm:cxn modelId="{46BAF7E5-ED76-AB4B-ADCA-8CF4F838E52A}" type="presOf" srcId="{676C7D6E-819F-814E-B4AD-9BCC06DE0A06}" destId="{C20E012D-0FB4-1443-9464-908F98FF4446}" srcOrd="0" destOrd="0" presId="urn:microsoft.com/office/officeart/2005/8/layout/hierarchy3"/>
    <dgm:cxn modelId="{46533DEC-FABC-D543-BDBC-DCCE3BDF343C}" type="presOf" srcId="{FDD2532C-DA82-2445-8CE5-02D04A0F255C}" destId="{2EF89594-1E2F-CE46-AE6D-33F8895C662D}" srcOrd="0" destOrd="0" presId="urn:microsoft.com/office/officeart/2005/8/layout/hierarchy3"/>
    <dgm:cxn modelId="{303484FC-B48A-41D7-8C72-4806BE781D9A}" srcId="{321C1DEC-B646-C346-8FF0-1F38BB792FEA}" destId="{A3B0CB7E-C8AC-4147-8AE8-0FED69B236E4}" srcOrd="3" destOrd="0" parTransId="{044BAE7D-07F1-4EFA-B01C-20DD3D7AB55E}" sibTransId="{60DF86D2-32D2-44A1-8EDA-D0F5765A503E}"/>
    <dgm:cxn modelId="{DBADA274-1115-3A4D-A095-1405D1A8A4D7}" type="presParOf" srcId="{FF850477-592F-4249-B2CE-2973EA465A03}" destId="{59850D7C-43F3-9743-8162-FBE0F18E4FD1}" srcOrd="0" destOrd="0" presId="urn:microsoft.com/office/officeart/2005/8/layout/hierarchy3"/>
    <dgm:cxn modelId="{A91185E5-322F-5F4A-BCB4-F82408722446}" type="presParOf" srcId="{59850D7C-43F3-9743-8162-FBE0F18E4FD1}" destId="{2579D0A1-6938-BB45-B375-95802043E662}" srcOrd="0" destOrd="0" presId="urn:microsoft.com/office/officeart/2005/8/layout/hierarchy3"/>
    <dgm:cxn modelId="{216D6B7E-647C-0B43-8361-0F3233318FFD}" type="presParOf" srcId="{2579D0A1-6938-BB45-B375-95802043E662}" destId="{040E7BB6-2C64-4245-8C7D-5A776BF43E2C}" srcOrd="0" destOrd="0" presId="urn:microsoft.com/office/officeart/2005/8/layout/hierarchy3"/>
    <dgm:cxn modelId="{74F11617-6B85-1F4E-ACA5-C64D2B3F2BCF}" type="presParOf" srcId="{2579D0A1-6938-BB45-B375-95802043E662}" destId="{D8B32585-88DC-3D44-93F9-852ACC9DAD51}" srcOrd="1" destOrd="0" presId="urn:microsoft.com/office/officeart/2005/8/layout/hierarchy3"/>
    <dgm:cxn modelId="{2DA08E19-3DA4-1949-AD93-CB37FE8F660E}" type="presParOf" srcId="{59850D7C-43F3-9743-8162-FBE0F18E4FD1}" destId="{B4436CE3-BD90-A24C-8DB0-5D405D80A0FA}" srcOrd="1" destOrd="0" presId="urn:microsoft.com/office/officeart/2005/8/layout/hierarchy3"/>
    <dgm:cxn modelId="{87C309C0-F59A-984D-A39E-E75A02098B73}" type="presParOf" srcId="{B4436CE3-BD90-A24C-8DB0-5D405D80A0FA}" destId="{477DE8BA-359C-7B49-B387-006E37DD91F7}" srcOrd="0" destOrd="0" presId="urn:microsoft.com/office/officeart/2005/8/layout/hierarchy3"/>
    <dgm:cxn modelId="{C00A2D1A-7B9D-0046-95C1-9D19E396D544}" type="presParOf" srcId="{B4436CE3-BD90-A24C-8DB0-5D405D80A0FA}" destId="{C20E012D-0FB4-1443-9464-908F98FF4446}" srcOrd="1" destOrd="0" presId="urn:microsoft.com/office/officeart/2005/8/layout/hierarchy3"/>
    <dgm:cxn modelId="{37653ABB-19B0-EA43-AEDD-2C3BF818C53A}" type="presParOf" srcId="{B4436CE3-BD90-A24C-8DB0-5D405D80A0FA}" destId="{2EF89594-1E2F-CE46-AE6D-33F8895C662D}" srcOrd="2" destOrd="0" presId="urn:microsoft.com/office/officeart/2005/8/layout/hierarchy3"/>
    <dgm:cxn modelId="{58B31B3B-D390-FB45-90B7-E23CABB3FEA9}" type="presParOf" srcId="{B4436CE3-BD90-A24C-8DB0-5D405D80A0FA}" destId="{2DB3EDDF-2A7B-314E-B11D-8AE8E6E7375A}" srcOrd="3" destOrd="0" presId="urn:microsoft.com/office/officeart/2005/8/layout/hierarchy3"/>
    <dgm:cxn modelId="{B4C3806C-986A-DC47-B35C-2B44F95FC6B3}" type="presParOf" srcId="{B4436CE3-BD90-A24C-8DB0-5D405D80A0FA}" destId="{76AF4298-A410-4640-B8B2-6F174440E98C}" srcOrd="4" destOrd="0" presId="urn:microsoft.com/office/officeart/2005/8/layout/hierarchy3"/>
    <dgm:cxn modelId="{2598FE52-2640-F241-9B30-B65DE1DD62DD}" type="presParOf" srcId="{B4436CE3-BD90-A24C-8DB0-5D405D80A0FA}" destId="{53CEC8BD-B92F-BB4A-ABDC-529C1CF754FB}" srcOrd="5" destOrd="0" presId="urn:microsoft.com/office/officeart/2005/8/layout/hierarchy3"/>
    <dgm:cxn modelId="{ED6606C9-BF1A-4C21-82C7-5CA99EB038A4}" type="presParOf" srcId="{B4436CE3-BD90-A24C-8DB0-5D405D80A0FA}" destId="{26675DCC-D738-45F3-B5D3-36C2AAE8C89C}" srcOrd="6" destOrd="0" presId="urn:microsoft.com/office/officeart/2005/8/layout/hierarchy3"/>
    <dgm:cxn modelId="{FFF10DF0-9F29-4F83-9331-8D7C45B41F69}" type="presParOf" srcId="{B4436CE3-BD90-A24C-8DB0-5D405D80A0FA}" destId="{83D4AB98-25A4-401F-AD2E-CF687559580D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033895B-1974-3B46-8ECA-956C3BA58F3D}" type="doc">
      <dgm:prSet loTypeId="urn:microsoft.com/office/officeart/2005/8/layout/hierarchy3" loCatId="" qsTypeId="urn:microsoft.com/office/officeart/2005/8/quickstyle/simple4" qsCatId="simple" csTypeId="urn:microsoft.com/office/officeart/2005/8/colors/accent6_3" csCatId="accent6" phldr="1"/>
      <dgm:spPr/>
      <dgm:t>
        <a:bodyPr/>
        <a:lstStyle/>
        <a:p>
          <a:endParaRPr lang="en-US"/>
        </a:p>
      </dgm:t>
    </dgm:pt>
    <dgm:pt modelId="{321C1DEC-B646-C346-8FF0-1F38BB792FEA}">
      <dgm:prSet phldrT="[Text]" custT="1"/>
      <dgm:spPr>
        <a:solidFill>
          <a:srgbClr val="4C7480"/>
        </a:solidFill>
      </dgm:spPr>
      <dgm:t>
        <a:bodyPr/>
        <a:lstStyle/>
        <a:p>
          <a:r>
            <a:rPr lang="en-US" sz="2800" dirty="0"/>
            <a:t>Conclusion</a:t>
          </a:r>
        </a:p>
      </dgm:t>
    </dgm:pt>
    <dgm:pt modelId="{214065AD-DE01-B347-89E1-23C1BEA13D77}" type="parTrans" cxnId="{6659F0E1-DCAE-A14D-9E2E-59D96DBA3C50}">
      <dgm:prSet/>
      <dgm:spPr/>
      <dgm:t>
        <a:bodyPr/>
        <a:lstStyle/>
        <a:p>
          <a:endParaRPr lang="en-US"/>
        </a:p>
      </dgm:t>
    </dgm:pt>
    <dgm:pt modelId="{BDD80926-E5D7-334D-B73D-662A058C97ED}" type="sibTrans" cxnId="{6659F0E1-DCAE-A14D-9E2E-59D96DBA3C50}">
      <dgm:prSet/>
      <dgm:spPr/>
      <dgm:t>
        <a:bodyPr/>
        <a:lstStyle/>
        <a:p>
          <a:endParaRPr lang="en-US"/>
        </a:p>
      </dgm:t>
    </dgm:pt>
    <dgm:pt modelId="{676C7D6E-819F-814E-B4AD-9BCC06DE0A06}">
      <dgm:prSet phldrT="[Text]" custT="1"/>
      <dgm:spPr>
        <a:solidFill>
          <a:srgbClr val="C0CCCE">
            <a:alpha val="89804"/>
          </a:srgbClr>
        </a:solidFill>
        <a:ln>
          <a:noFill/>
        </a:ln>
      </dgm:spPr>
      <dgm:t>
        <a:bodyPr/>
        <a:lstStyle/>
        <a:p>
          <a:pPr algn="l"/>
          <a:r>
            <a:rPr lang="en-US" sz="2400" dirty="0"/>
            <a:t>Is the thesis restated at the beginning?</a:t>
          </a:r>
        </a:p>
      </dgm:t>
    </dgm:pt>
    <dgm:pt modelId="{73789A91-A495-2643-B471-9C7CCC08676C}" type="parTrans" cxnId="{A066D60A-4BA0-3748-AB47-807FE6F89F43}">
      <dgm:prSet/>
      <dgm:spPr>
        <a:ln>
          <a:solidFill>
            <a:srgbClr val="76A1AE"/>
          </a:solidFill>
        </a:ln>
      </dgm:spPr>
      <dgm:t>
        <a:bodyPr/>
        <a:lstStyle/>
        <a:p>
          <a:endParaRPr lang="en-US"/>
        </a:p>
      </dgm:t>
    </dgm:pt>
    <dgm:pt modelId="{54CD14DB-7B5B-EF48-A3FB-9D985F40EE5E}" type="sibTrans" cxnId="{A066D60A-4BA0-3748-AB47-807FE6F89F43}">
      <dgm:prSet/>
      <dgm:spPr/>
      <dgm:t>
        <a:bodyPr/>
        <a:lstStyle/>
        <a:p>
          <a:endParaRPr lang="en-US"/>
        </a:p>
      </dgm:t>
    </dgm:pt>
    <dgm:pt modelId="{36E76E44-85D3-C443-9B5B-C462AD509742}">
      <dgm:prSet phldrT="[Text]" custT="1"/>
      <dgm:spPr>
        <a:solidFill>
          <a:srgbClr val="C0CCCE">
            <a:alpha val="90000"/>
          </a:srgbClr>
        </a:solidFill>
        <a:ln>
          <a:noFill/>
        </a:ln>
      </dgm:spPr>
      <dgm:t>
        <a:bodyPr/>
        <a:lstStyle/>
        <a:p>
          <a:pPr algn="l"/>
          <a:r>
            <a:rPr lang="en-US" sz="2400" dirty="0"/>
            <a:t>Does the conclusion tie the paper together?</a:t>
          </a:r>
        </a:p>
      </dgm:t>
    </dgm:pt>
    <dgm:pt modelId="{FDD2532C-DA82-2445-8CE5-02D04A0F255C}" type="parTrans" cxnId="{D441D67E-FBC8-8E44-B409-074667ACF120}">
      <dgm:prSet/>
      <dgm:spPr>
        <a:ln>
          <a:solidFill>
            <a:srgbClr val="76A1AE"/>
          </a:solidFill>
        </a:ln>
      </dgm:spPr>
      <dgm:t>
        <a:bodyPr/>
        <a:lstStyle/>
        <a:p>
          <a:endParaRPr lang="en-US"/>
        </a:p>
      </dgm:t>
    </dgm:pt>
    <dgm:pt modelId="{DF9263BB-4A6D-8046-82DF-143B401A4016}" type="sibTrans" cxnId="{D441D67E-FBC8-8E44-B409-074667ACF120}">
      <dgm:prSet/>
      <dgm:spPr/>
      <dgm:t>
        <a:bodyPr/>
        <a:lstStyle/>
        <a:p>
          <a:endParaRPr lang="en-US"/>
        </a:p>
      </dgm:t>
    </dgm:pt>
    <dgm:pt modelId="{FF850477-592F-4249-B2CE-2973EA465A03}" type="pres">
      <dgm:prSet presAssocID="{5033895B-1974-3B46-8ECA-956C3BA58F3D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59850D7C-43F3-9743-8162-FBE0F18E4FD1}" type="pres">
      <dgm:prSet presAssocID="{321C1DEC-B646-C346-8FF0-1F38BB792FEA}" presName="root" presStyleCnt="0"/>
      <dgm:spPr/>
    </dgm:pt>
    <dgm:pt modelId="{2579D0A1-6938-BB45-B375-95802043E662}" type="pres">
      <dgm:prSet presAssocID="{321C1DEC-B646-C346-8FF0-1F38BB792FEA}" presName="rootComposite" presStyleCnt="0"/>
      <dgm:spPr/>
    </dgm:pt>
    <dgm:pt modelId="{040E7BB6-2C64-4245-8C7D-5A776BF43E2C}" type="pres">
      <dgm:prSet presAssocID="{321C1DEC-B646-C346-8FF0-1F38BB792FEA}" presName="rootText" presStyleLbl="node1" presStyleIdx="0" presStyleCnt="1" custScaleX="178999" custLinFactNeighborX="-63358" custLinFactNeighborY="6171"/>
      <dgm:spPr/>
    </dgm:pt>
    <dgm:pt modelId="{D8B32585-88DC-3D44-93F9-852ACC9DAD51}" type="pres">
      <dgm:prSet presAssocID="{321C1DEC-B646-C346-8FF0-1F38BB792FEA}" presName="rootConnector" presStyleLbl="node1" presStyleIdx="0" presStyleCnt="1"/>
      <dgm:spPr/>
    </dgm:pt>
    <dgm:pt modelId="{B4436CE3-BD90-A24C-8DB0-5D405D80A0FA}" type="pres">
      <dgm:prSet presAssocID="{321C1DEC-B646-C346-8FF0-1F38BB792FEA}" presName="childShape" presStyleCnt="0"/>
      <dgm:spPr/>
    </dgm:pt>
    <dgm:pt modelId="{477DE8BA-359C-7B49-B387-006E37DD91F7}" type="pres">
      <dgm:prSet presAssocID="{73789A91-A495-2643-B471-9C7CCC08676C}" presName="Name13" presStyleLbl="parChTrans1D2" presStyleIdx="0" presStyleCnt="2"/>
      <dgm:spPr/>
    </dgm:pt>
    <dgm:pt modelId="{C20E012D-0FB4-1443-9464-908F98FF4446}" type="pres">
      <dgm:prSet presAssocID="{676C7D6E-819F-814E-B4AD-9BCC06DE0A06}" presName="childText" presStyleLbl="bgAcc1" presStyleIdx="0" presStyleCnt="2" custScaleX="435946">
        <dgm:presLayoutVars>
          <dgm:bulletEnabled val="1"/>
        </dgm:presLayoutVars>
      </dgm:prSet>
      <dgm:spPr/>
    </dgm:pt>
    <dgm:pt modelId="{2EF89594-1E2F-CE46-AE6D-33F8895C662D}" type="pres">
      <dgm:prSet presAssocID="{FDD2532C-DA82-2445-8CE5-02D04A0F255C}" presName="Name13" presStyleLbl="parChTrans1D2" presStyleIdx="1" presStyleCnt="2"/>
      <dgm:spPr/>
    </dgm:pt>
    <dgm:pt modelId="{2DB3EDDF-2A7B-314E-B11D-8AE8E6E7375A}" type="pres">
      <dgm:prSet presAssocID="{36E76E44-85D3-C443-9B5B-C462AD509742}" presName="childText" presStyleLbl="bgAcc1" presStyleIdx="1" presStyleCnt="2" custScaleX="434300">
        <dgm:presLayoutVars>
          <dgm:bulletEnabled val="1"/>
        </dgm:presLayoutVars>
      </dgm:prSet>
      <dgm:spPr/>
    </dgm:pt>
  </dgm:ptLst>
  <dgm:cxnLst>
    <dgm:cxn modelId="{A066D60A-4BA0-3748-AB47-807FE6F89F43}" srcId="{321C1DEC-B646-C346-8FF0-1F38BB792FEA}" destId="{676C7D6E-819F-814E-B4AD-9BCC06DE0A06}" srcOrd="0" destOrd="0" parTransId="{73789A91-A495-2643-B471-9C7CCC08676C}" sibTransId="{54CD14DB-7B5B-EF48-A3FB-9D985F40EE5E}"/>
    <dgm:cxn modelId="{A9A65925-20FE-6241-88D3-88574DB7C9C5}" type="presOf" srcId="{5033895B-1974-3B46-8ECA-956C3BA58F3D}" destId="{FF850477-592F-4249-B2CE-2973EA465A03}" srcOrd="0" destOrd="0" presId="urn:microsoft.com/office/officeart/2005/8/layout/hierarchy3"/>
    <dgm:cxn modelId="{36C67628-63C9-144D-AE55-7AE186DA0F4A}" type="presOf" srcId="{36E76E44-85D3-C443-9B5B-C462AD509742}" destId="{2DB3EDDF-2A7B-314E-B11D-8AE8E6E7375A}" srcOrd="0" destOrd="0" presId="urn:microsoft.com/office/officeart/2005/8/layout/hierarchy3"/>
    <dgm:cxn modelId="{490A0A3F-FBF8-AA4A-84EF-45C2AF7F73AB}" type="presOf" srcId="{321C1DEC-B646-C346-8FF0-1F38BB792FEA}" destId="{040E7BB6-2C64-4245-8C7D-5A776BF43E2C}" srcOrd="0" destOrd="0" presId="urn:microsoft.com/office/officeart/2005/8/layout/hierarchy3"/>
    <dgm:cxn modelId="{D441D67E-FBC8-8E44-B409-074667ACF120}" srcId="{321C1DEC-B646-C346-8FF0-1F38BB792FEA}" destId="{36E76E44-85D3-C443-9B5B-C462AD509742}" srcOrd="1" destOrd="0" parTransId="{FDD2532C-DA82-2445-8CE5-02D04A0F255C}" sibTransId="{DF9263BB-4A6D-8046-82DF-143B401A4016}"/>
    <dgm:cxn modelId="{9E619792-B744-9E4F-876E-2919B0DF9D94}" type="presOf" srcId="{321C1DEC-B646-C346-8FF0-1F38BB792FEA}" destId="{D8B32585-88DC-3D44-93F9-852ACC9DAD51}" srcOrd="1" destOrd="0" presId="urn:microsoft.com/office/officeart/2005/8/layout/hierarchy3"/>
    <dgm:cxn modelId="{462A3BCD-899E-B74A-97DF-C52644413868}" type="presOf" srcId="{73789A91-A495-2643-B471-9C7CCC08676C}" destId="{477DE8BA-359C-7B49-B387-006E37DD91F7}" srcOrd="0" destOrd="0" presId="urn:microsoft.com/office/officeart/2005/8/layout/hierarchy3"/>
    <dgm:cxn modelId="{6659F0E1-DCAE-A14D-9E2E-59D96DBA3C50}" srcId="{5033895B-1974-3B46-8ECA-956C3BA58F3D}" destId="{321C1DEC-B646-C346-8FF0-1F38BB792FEA}" srcOrd="0" destOrd="0" parTransId="{214065AD-DE01-B347-89E1-23C1BEA13D77}" sibTransId="{BDD80926-E5D7-334D-B73D-662A058C97ED}"/>
    <dgm:cxn modelId="{46BAF7E5-ED76-AB4B-ADCA-8CF4F838E52A}" type="presOf" srcId="{676C7D6E-819F-814E-B4AD-9BCC06DE0A06}" destId="{C20E012D-0FB4-1443-9464-908F98FF4446}" srcOrd="0" destOrd="0" presId="urn:microsoft.com/office/officeart/2005/8/layout/hierarchy3"/>
    <dgm:cxn modelId="{46533DEC-FABC-D543-BDBC-DCCE3BDF343C}" type="presOf" srcId="{FDD2532C-DA82-2445-8CE5-02D04A0F255C}" destId="{2EF89594-1E2F-CE46-AE6D-33F8895C662D}" srcOrd="0" destOrd="0" presId="urn:microsoft.com/office/officeart/2005/8/layout/hierarchy3"/>
    <dgm:cxn modelId="{DBADA274-1115-3A4D-A095-1405D1A8A4D7}" type="presParOf" srcId="{FF850477-592F-4249-B2CE-2973EA465A03}" destId="{59850D7C-43F3-9743-8162-FBE0F18E4FD1}" srcOrd="0" destOrd="0" presId="urn:microsoft.com/office/officeart/2005/8/layout/hierarchy3"/>
    <dgm:cxn modelId="{A91185E5-322F-5F4A-BCB4-F82408722446}" type="presParOf" srcId="{59850D7C-43F3-9743-8162-FBE0F18E4FD1}" destId="{2579D0A1-6938-BB45-B375-95802043E662}" srcOrd="0" destOrd="0" presId="urn:microsoft.com/office/officeart/2005/8/layout/hierarchy3"/>
    <dgm:cxn modelId="{216D6B7E-647C-0B43-8361-0F3233318FFD}" type="presParOf" srcId="{2579D0A1-6938-BB45-B375-95802043E662}" destId="{040E7BB6-2C64-4245-8C7D-5A776BF43E2C}" srcOrd="0" destOrd="0" presId="urn:microsoft.com/office/officeart/2005/8/layout/hierarchy3"/>
    <dgm:cxn modelId="{74F11617-6B85-1F4E-ACA5-C64D2B3F2BCF}" type="presParOf" srcId="{2579D0A1-6938-BB45-B375-95802043E662}" destId="{D8B32585-88DC-3D44-93F9-852ACC9DAD51}" srcOrd="1" destOrd="0" presId="urn:microsoft.com/office/officeart/2005/8/layout/hierarchy3"/>
    <dgm:cxn modelId="{2DA08E19-3DA4-1949-AD93-CB37FE8F660E}" type="presParOf" srcId="{59850D7C-43F3-9743-8162-FBE0F18E4FD1}" destId="{B4436CE3-BD90-A24C-8DB0-5D405D80A0FA}" srcOrd="1" destOrd="0" presId="urn:microsoft.com/office/officeart/2005/8/layout/hierarchy3"/>
    <dgm:cxn modelId="{87C309C0-F59A-984D-A39E-E75A02098B73}" type="presParOf" srcId="{B4436CE3-BD90-A24C-8DB0-5D405D80A0FA}" destId="{477DE8BA-359C-7B49-B387-006E37DD91F7}" srcOrd="0" destOrd="0" presId="urn:microsoft.com/office/officeart/2005/8/layout/hierarchy3"/>
    <dgm:cxn modelId="{C00A2D1A-7B9D-0046-95C1-9D19E396D544}" type="presParOf" srcId="{B4436CE3-BD90-A24C-8DB0-5D405D80A0FA}" destId="{C20E012D-0FB4-1443-9464-908F98FF4446}" srcOrd="1" destOrd="0" presId="urn:microsoft.com/office/officeart/2005/8/layout/hierarchy3"/>
    <dgm:cxn modelId="{37653ABB-19B0-EA43-AEDD-2C3BF818C53A}" type="presParOf" srcId="{B4436CE3-BD90-A24C-8DB0-5D405D80A0FA}" destId="{2EF89594-1E2F-CE46-AE6D-33F8895C662D}" srcOrd="2" destOrd="0" presId="urn:microsoft.com/office/officeart/2005/8/layout/hierarchy3"/>
    <dgm:cxn modelId="{58B31B3B-D390-FB45-90B7-E23CABB3FEA9}" type="presParOf" srcId="{B4436CE3-BD90-A24C-8DB0-5D405D80A0FA}" destId="{2DB3EDDF-2A7B-314E-B11D-8AE8E6E7375A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0E7BB6-2C64-4245-8C7D-5A776BF43E2C}">
      <dsp:nvSpPr>
        <dsp:cNvPr id="0" name=""/>
        <dsp:cNvSpPr/>
      </dsp:nvSpPr>
      <dsp:spPr>
        <a:xfrm>
          <a:off x="632506" y="27839"/>
          <a:ext cx="3343160" cy="933848"/>
        </a:xfrm>
        <a:prstGeom prst="roundRect">
          <a:avLst>
            <a:gd name="adj" fmla="val 10000"/>
          </a:avLst>
        </a:prstGeom>
        <a:solidFill>
          <a:srgbClr val="4C7480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Introduction</a:t>
          </a:r>
        </a:p>
      </dsp:txBody>
      <dsp:txXfrm>
        <a:off x="659857" y="55190"/>
        <a:ext cx="3288458" cy="879146"/>
      </dsp:txXfrm>
    </dsp:sp>
    <dsp:sp modelId="{477DE8BA-359C-7B49-B387-006E37DD91F7}">
      <dsp:nvSpPr>
        <dsp:cNvPr id="0" name=""/>
        <dsp:cNvSpPr/>
      </dsp:nvSpPr>
      <dsp:spPr>
        <a:xfrm>
          <a:off x="966822" y="961688"/>
          <a:ext cx="321242" cy="6742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74238"/>
              </a:lnTo>
              <a:lnTo>
                <a:pt x="321242" y="674238"/>
              </a:lnTo>
            </a:path>
          </a:pathLst>
        </a:custGeom>
        <a:noFill/>
        <a:ln w="6350" cap="flat" cmpd="sng" algn="ctr">
          <a:solidFill>
            <a:srgbClr val="76A1AE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0E012D-0FB4-1443-9464-908F98FF4446}">
      <dsp:nvSpPr>
        <dsp:cNvPr id="0" name=""/>
        <dsp:cNvSpPr/>
      </dsp:nvSpPr>
      <dsp:spPr>
        <a:xfrm>
          <a:off x="1288064" y="1169002"/>
          <a:ext cx="5655956" cy="933848"/>
        </a:xfrm>
        <a:prstGeom prst="roundRect">
          <a:avLst>
            <a:gd name="adj" fmla="val 10000"/>
          </a:avLst>
        </a:prstGeom>
        <a:solidFill>
          <a:srgbClr val="C0CCCE">
            <a:alpha val="89804"/>
          </a:srgbClr>
        </a:solidFill>
        <a:ln w="635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Is the thesis clear and interesting?</a:t>
          </a:r>
        </a:p>
      </dsp:txBody>
      <dsp:txXfrm>
        <a:off x="1315415" y="1196353"/>
        <a:ext cx="5601254" cy="879146"/>
      </dsp:txXfrm>
    </dsp:sp>
    <dsp:sp modelId="{2EF89594-1E2F-CE46-AE6D-33F8895C662D}">
      <dsp:nvSpPr>
        <dsp:cNvPr id="0" name=""/>
        <dsp:cNvSpPr/>
      </dsp:nvSpPr>
      <dsp:spPr>
        <a:xfrm>
          <a:off x="966822" y="961688"/>
          <a:ext cx="321242" cy="18415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41549"/>
              </a:lnTo>
              <a:lnTo>
                <a:pt x="321242" y="1841549"/>
              </a:lnTo>
            </a:path>
          </a:pathLst>
        </a:custGeom>
        <a:noFill/>
        <a:ln w="6350" cap="flat" cmpd="sng" algn="ctr">
          <a:solidFill>
            <a:srgbClr val="76A1AE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B3EDDF-2A7B-314E-B11D-8AE8E6E7375A}">
      <dsp:nvSpPr>
        <dsp:cNvPr id="0" name=""/>
        <dsp:cNvSpPr/>
      </dsp:nvSpPr>
      <dsp:spPr>
        <a:xfrm>
          <a:off x="1288064" y="2336313"/>
          <a:ext cx="5666848" cy="933848"/>
        </a:xfrm>
        <a:prstGeom prst="roundRect">
          <a:avLst>
            <a:gd name="adj" fmla="val 10000"/>
          </a:avLst>
        </a:prstGeom>
        <a:solidFill>
          <a:srgbClr val="C0CCCE">
            <a:alpha val="90000"/>
          </a:srgbClr>
        </a:solidFill>
        <a:ln w="635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Does the organization make sense?</a:t>
          </a:r>
        </a:p>
      </dsp:txBody>
      <dsp:txXfrm>
        <a:off x="1315415" y="2363664"/>
        <a:ext cx="5612146" cy="879146"/>
      </dsp:txXfrm>
    </dsp:sp>
    <dsp:sp modelId="{76AF4298-A410-4640-B8B2-6F174440E98C}">
      <dsp:nvSpPr>
        <dsp:cNvPr id="0" name=""/>
        <dsp:cNvSpPr/>
      </dsp:nvSpPr>
      <dsp:spPr>
        <a:xfrm>
          <a:off x="966822" y="961688"/>
          <a:ext cx="321242" cy="30088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08860"/>
              </a:lnTo>
              <a:lnTo>
                <a:pt x="321242" y="3008860"/>
              </a:lnTo>
            </a:path>
          </a:pathLst>
        </a:custGeom>
        <a:noFill/>
        <a:ln w="6350" cap="flat" cmpd="sng" algn="ctr">
          <a:solidFill>
            <a:srgbClr val="76A1AE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CEC8BD-B92F-BB4A-ABDC-529C1CF754FB}">
      <dsp:nvSpPr>
        <dsp:cNvPr id="0" name=""/>
        <dsp:cNvSpPr/>
      </dsp:nvSpPr>
      <dsp:spPr>
        <a:xfrm>
          <a:off x="1288064" y="3503624"/>
          <a:ext cx="5666848" cy="933848"/>
        </a:xfrm>
        <a:prstGeom prst="roundRect">
          <a:avLst>
            <a:gd name="adj" fmla="val 10000"/>
          </a:avLst>
        </a:prstGeom>
        <a:solidFill>
          <a:srgbClr val="C0CCCE">
            <a:alpha val="90000"/>
          </a:srgbClr>
        </a:solidFill>
        <a:ln w="635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Does the introduction grab your attention?</a:t>
          </a:r>
        </a:p>
      </dsp:txBody>
      <dsp:txXfrm>
        <a:off x="1315415" y="3530975"/>
        <a:ext cx="5612146" cy="87914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0E7BB6-2C64-4245-8C7D-5A776BF43E2C}">
      <dsp:nvSpPr>
        <dsp:cNvPr id="0" name=""/>
        <dsp:cNvSpPr/>
      </dsp:nvSpPr>
      <dsp:spPr>
        <a:xfrm>
          <a:off x="5380" y="46181"/>
          <a:ext cx="2648047" cy="739682"/>
        </a:xfrm>
        <a:prstGeom prst="roundRect">
          <a:avLst>
            <a:gd name="adj" fmla="val 10000"/>
          </a:avLst>
        </a:prstGeom>
        <a:solidFill>
          <a:srgbClr val="4C7480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Body Paragraphs</a:t>
          </a:r>
        </a:p>
      </dsp:txBody>
      <dsp:txXfrm>
        <a:off x="27045" y="67846"/>
        <a:ext cx="2604717" cy="696352"/>
      </dsp:txXfrm>
    </dsp:sp>
    <dsp:sp modelId="{477DE8BA-359C-7B49-B387-006E37DD91F7}">
      <dsp:nvSpPr>
        <dsp:cNvPr id="0" name=""/>
        <dsp:cNvSpPr/>
      </dsp:nvSpPr>
      <dsp:spPr>
        <a:xfrm>
          <a:off x="270185" y="785863"/>
          <a:ext cx="1202100" cy="5091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9115"/>
              </a:lnTo>
              <a:lnTo>
                <a:pt x="1202100" y="509115"/>
              </a:lnTo>
            </a:path>
          </a:pathLst>
        </a:custGeom>
        <a:noFill/>
        <a:ln w="6350" cap="flat" cmpd="sng" algn="ctr">
          <a:solidFill>
            <a:srgbClr val="76A1AE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0E012D-0FB4-1443-9464-908F98FF4446}">
      <dsp:nvSpPr>
        <dsp:cNvPr id="0" name=""/>
        <dsp:cNvSpPr/>
      </dsp:nvSpPr>
      <dsp:spPr>
        <a:xfrm>
          <a:off x="1472285" y="925138"/>
          <a:ext cx="5159384" cy="739682"/>
        </a:xfrm>
        <a:prstGeom prst="roundRect">
          <a:avLst>
            <a:gd name="adj" fmla="val 10000"/>
          </a:avLst>
        </a:prstGeom>
        <a:solidFill>
          <a:srgbClr val="C0CCCE">
            <a:alpha val="89804"/>
          </a:srgbClr>
        </a:solidFill>
        <a:ln w="635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Are there clear topic sentences?</a:t>
          </a:r>
        </a:p>
      </dsp:txBody>
      <dsp:txXfrm>
        <a:off x="1493950" y="946803"/>
        <a:ext cx="5116054" cy="696352"/>
      </dsp:txXfrm>
    </dsp:sp>
    <dsp:sp modelId="{2EF89594-1E2F-CE46-AE6D-33F8895C662D}">
      <dsp:nvSpPr>
        <dsp:cNvPr id="0" name=""/>
        <dsp:cNvSpPr/>
      </dsp:nvSpPr>
      <dsp:spPr>
        <a:xfrm>
          <a:off x="270185" y="785863"/>
          <a:ext cx="1202100" cy="14337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33718"/>
              </a:lnTo>
              <a:lnTo>
                <a:pt x="1202100" y="1433718"/>
              </a:lnTo>
            </a:path>
          </a:pathLst>
        </a:custGeom>
        <a:noFill/>
        <a:ln w="6350" cap="flat" cmpd="sng" algn="ctr">
          <a:solidFill>
            <a:srgbClr val="76A1AE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B3EDDF-2A7B-314E-B11D-8AE8E6E7375A}">
      <dsp:nvSpPr>
        <dsp:cNvPr id="0" name=""/>
        <dsp:cNvSpPr/>
      </dsp:nvSpPr>
      <dsp:spPr>
        <a:xfrm>
          <a:off x="1472285" y="1849741"/>
          <a:ext cx="5139903" cy="739682"/>
        </a:xfrm>
        <a:prstGeom prst="roundRect">
          <a:avLst>
            <a:gd name="adj" fmla="val 10000"/>
          </a:avLst>
        </a:prstGeom>
        <a:solidFill>
          <a:srgbClr val="C0CCCE">
            <a:alpha val="90000"/>
          </a:srgbClr>
        </a:solidFill>
        <a:ln w="635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Are the main points supported?</a:t>
          </a:r>
        </a:p>
      </dsp:txBody>
      <dsp:txXfrm>
        <a:off x="1493950" y="1871406"/>
        <a:ext cx="5096573" cy="696352"/>
      </dsp:txXfrm>
    </dsp:sp>
    <dsp:sp modelId="{76AF4298-A410-4640-B8B2-6F174440E98C}">
      <dsp:nvSpPr>
        <dsp:cNvPr id="0" name=""/>
        <dsp:cNvSpPr/>
      </dsp:nvSpPr>
      <dsp:spPr>
        <a:xfrm>
          <a:off x="270185" y="785863"/>
          <a:ext cx="1202100" cy="23583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58321"/>
              </a:lnTo>
              <a:lnTo>
                <a:pt x="1202100" y="2358321"/>
              </a:lnTo>
            </a:path>
          </a:pathLst>
        </a:custGeom>
        <a:noFill/>
        <a:ln w="6350" cap="flat" cmpd="sng" algn="ctr">
          <a:solidFill>
            <a:srgbClr val="76A1AE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CEC8BD-B92F-BB4A-ABDC-529C1CF754FB}">
      <dsp:nvSpPr>
        <dsp:cNvPr id="0" name=""/>
        <dsp:cNvSpPr/>
      </dsp:nvSpPr>
      <dsp:spPr>
        <a:xfrm>
          <a:off x="1472285" y="2774344"/>
          <a:ext cx="5123275" cy="739682"/>
        </a:xfrm>
        <a:prstGeom prst="roundRect">
          <a:avLst>
            <a:gd name="adj" fmla="val 10000"/>
          </a:avLst>
        </a:prstGeom>
        <a:solidFill>
          <a:srgbClr val="C0CCCE">
            <a:alpha val="90000"/>
          </a:srgbClr>
        </a:solidFill>
        <a:ln w="635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Is the main point of the paper supported?</a:t>
          </a:r>
        </a:p>
      </dsp:txBody>
      <dsp:txXfrm>
        <a:off x="1493950" y="2796009"/>
        <a:ext cx="5079945" cy="696352"/>
      </dsp:txXfrm>
    </dsp:sp>
    <dsp:sp modelId="{26675DCC-D738-45F3-B5D3-36C2AAE8C89C}">
      <dsp:nvSpPr>
        <dsp:cNvPr id="0" name=""/>
        <dsp:cNvSpPr/>
      </dsp:nvSpPr>
      <dsp:spPr>
        <a:xfrm>
          <a:off x="270185" y="785863"/>
          <a:ext cx="1227036" cy="32834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83456"/>
              </a:lnTo>
              <a:lnTo>
                <a:pt x="1227036" y="3283456"/>
              </a:lnTo>
            </a:path>
          </a:pathLst>
        </a:custGeom>
        <a:noFill/>
        <a:ln w="6350" cap="flat" cmpd="sng" algn="ctr">
          <a:solidFill>
            <a:srgbClr val="76A1AE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D4AB98-25A4-401F-AD2E-CF687559580D}">
      <dsp:nvSpPr>
        <dsp:cNvPr id="0" name=""/>
        <dsp:cNvSpPr/>
      </dsp:nvSpPr>
      <dsp:spPr>
        <a:xfrm>
          <a:off x="1497221" y="3699479"/>
          <a:ext cx="5087096" cy="739682"/>
        </a:xfrm>
        <a:prstGeom prst="roundRect">
          <a:avLst>
            <a:gd name="adj" fmla="val 10000"/>
          </a:avLst>
        </a:prstGeom>
        <a:solidFill>
          <a:srgbClr val="C0CCCE">
            <a:alpha val="90000"/>
          </a:srgbClr>
        </a:solidFill>
        <a:ln w="635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Which main point is the strongest/weakest?</a:t>
          </a:r>
        </a:p>
      </dsp:txBody>
      <dsp:txXfrm>
        <a:off x="1518886" y="3721144"/>
        <a:ext cx="5043766" cy="69635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0E7BB6-2C64-4245-8C7D-5A776BF43E2C}">
      <dsp:nvSpPr>
        <dsp:cNvPr id="0" name=""/>
        <dsp:cNvSpPr/>
      </dsp:nvSpPr>
      <dsp:spPr>
        <a:xfrm>
          <a:off x="0" y="558681"/>
          <a:ext cx="3521903" cy="983777"/>
        </a:xfrm>
        <a:prstGeom prst="roundRect">
          <a:avLst>
            <a:gd name="adj" fmla="val 10000"/>
          </a:avLst>
        </a:prstGeom>
        <a:solidFill>
          <a:srgbClr val="4C7480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Conclusion</a:t>
          </a:r>
        </a:p>
      </dsp:txBody>
      <dsp:txXfrm>
        <a:off x="28814" y="587495"/>
        <a:ext cx="3464275" cy="926149"/>
      </dsp:txXfrm>
    </dsp:sp>
    <dsp:sp modelId="{477DE8BA-359C-7B49-B387-006E37DD91F7}">
      <dsp:nvSpPr>
        <dsp:cNvPr id="0" name=""/>
        <dsp:cNvSpPr/>
      </dsp:nvSpPr>
      <dsp:spPr>
        <a:xfrm>
          <a:off x="352190" y="1542458"/>
          <a:ext cx="356182" cy="6771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77124"/>
              </a:lnTo>
              <a:lnTo>
                <a:pt x="356182" y="677124"/>
              </a:lnTo>
            </a:path>
          </a:pathLst>
        </a:custGeom>
        <a:noFill/>
        <a:ln w="6350" cap="flat" cmpd="sng" algn="ctr">
          <a:solidFill>
            <a:srgbClr val="76A1AE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0E012D-0FB4-1443-9464-908F98FF4446}">
      <dsp:nvSpPr>
        <dsp:cNvPr id="0" name=""/>
        <dsp:cNvSpPr/>
      </dsp:nvSpPr>
      <dsp:spPr>
        <a:xfrm>
          <a:off x="708372" y="1727693"/>
          <a:ext cx="6861980" cy="983777"/>
        </a:xfrm>
        <a:prstGeom prst="roundRect">
          <a:avLst>
            <a:gd name="adj" fmla="val 10000"/>
          </a:avLst>
        </a:prstGeom>
        <a:solidFill>
          <a:srgbClr val="C0CCCE">
            <a:alpha val="89804"/>
          </a:srgbClr>
        </a:solidFill>
        <a:ln w="635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Is the thesis restated at the beginning?</a:t>
          </a:r>
        </a:p>
      </dsp:txBody>
      <dsp:txXfrm>
        <a:off x="737186" y="1756507"/>
        <a:ext cx="6804352" cy="926149"/>
      </dsp:txXfrm>
    </dsp:sp>
    <dsp:sp modelId="{2EF89594-1E2F-CE46-AE6D-33F8895C662D}">
      <dsp:nvSpPr>
        <dsp:cNvPr id="0" name=""/>
        <dsp:cNvSpPr/>
      </dsp:nvSpPr>
      <dsp:spPr>
        <a:xfrm>
          <a:off x="352190" y="1542458"/>
          <a:ext cx="356182" cy="19068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06845"/>
              </a:lnTo>
              <a:lnTo>
                <a:pt x="356182" y="1906845"/>
              </a:lnTo>
            </a:path>
          </a:pathLst>
        </a:custGeom>
        <a:noFill/>
        <a:ln w="6350" cap="flat" cmpd="sng" algn="ctr">
          <a:solidFill>
            <a:srgbClr val="76A1AE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B3EDDF-2A7B-314E-B11D-8AE8E6E7375A}">
      <dsp:nvSpPr>
        <dsp:cNvPr id="0" name=""/>
        <dsp:cNvSpPr/>
      </dsp:nvSpPr>
      <dsp:spPr>
        <a:xfrm>
          <a:off x="708372" y="2957415"/>
          <a:ext cx="6836072" cy="983777"/>
        </a:xfrm>
        <a:prstGeom prst="roundRect">
          <a:avLst>
            <a:gd name="adj" fmla="val 10000"/>
          </a:avLst>
        </a:prstGeom>
        <a:solidFill>
          <a:srgbClr val="C0CCCE">
            <a:alpha val="90000"/>
          </a:srgbClr>
        </a:solidFill>
        <a:ln w="635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Does the conclusion tie the paper together?</a:t>
          </a:r>
        </a:p>
      </dsp:txBody>
      <dsp:txXfrm>
        <a:off x="737186" y="2986229"/>
        <a:ext cx="6778444" cy="9261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41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557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915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0297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8716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176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342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2153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1316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1950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53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3946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6599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1378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996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015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355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818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01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690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384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90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361F2-EA40-46D2-9907-10E756597DC8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170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464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3999" y="2526241"/>
            <a:ext cx="96815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Participating </a:t>
            </a:r>
            <a:r>
              <a:rPr lang="en-US" sz="540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in Peer Review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53740" y="320479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Peer Reviewing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8C80BD12-320B-4E94-8795-2993189AEF60}"/>
              </a:ext>
            </a:extLst>
          </p:cNvPr>
          <p:cNvSpPr/>
          <p:nvPr/>
        </p:nvSpPr>
        <p:spPr>
          <a:xfrm>
            <a:off x="1964314" y="2800911"/>
            <a:ext cx="2458057" cy="1463515"/>
          </a:xfrm>
          <a:prstGeom prst="roundRect">
            <a:avLst/>
          </a:prstGeom>
          <a:solidFill>
            <a:srgbClr val="CCA4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/>
              <a:t>Peer Review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8E87FAAB-49E3-4C1A-BA69-00F12A715858}"/>
              </a:ext>
            </a:extLst>
          </p:cNvPr>
          <p:cNvSpPr/>
          <p:nvPr/>
        </p:nvSpPr>
        <p:spPr>
          <a:xfrm>
            <a:off x="6209607" y="1565086"/>
            <a:ext cx="4264429" cy="787416"/>
          </a:xfrm>
          <a:prstGeom prst="roundRect">
            <a:avLst/>
          </a:prstGeom>
          <a:solidFill>
            <a:srgbClr val="CCA4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Improve draft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7D7546FC-20C5-465E-A52C-801AF8611CE5}"/>
              </a:ext>
            </a:extLst>
          </p:cNvPr>
          <p:cNvSpPr/>
          <p:nvPr/>
        </p:nvSpPr>
        <p:spPr>
          <a:xfrm>
            <a:off x="6209606" y="3138960"/>
            <a:ext cx="4264429" cy="787416"/>
          </a:xfrm>
          <a:prstGeom prst="roundRect">
            <a:avLst/>
          </a:prstGeom>
          <a:solidFill>
            <a:srgbClr val="CCA4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See how another writes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921BAAA6-B65B-4810-822C-BF44BD667B13}"/>
              </a:ext>
            </a:extLst>
          </p:cNvPr>
          <p:cNvSpPr/>
          <p:nvPr/>
        </p:nvSpPr>
        <p:spPr>
          <a:xfrm>
            <a:off x="6209606" y="4712834"/>
            <a:ext cx="4264429" cy="787416"/>
          </a:xfrm>
          <a:prstGeom prst="roundRect">
            <a:avLst/>
          </a:prstGeom>
          <a:solidFill>
            <a:srgbClr val="CCA4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Learn new techniques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D213995-949D-4315-8B02-56C74579CFF9}"/>
              </a:ext>
            </a:extLst>
          </p:cNvPr>
          <p:cNvCxnSpPr>
            <a:stCxn id="5" idx="3"/>
            <a:endCxn id="6" idx="1"/>
          </p:cNvCxnSpPr>
          <p:nvPr/>
        </p:nvCxnSpPr>
        <p:spPr>
          <a:xfrm flipV="1">
            <a:off x="4422371" y="1958794"/>
            <a:ext cx="1787236" cy="1573875"/>
          </a:xfrm>
          <a:prstGeom prst="line">
            <a:avLst/>
          </a:prstGeom>
          <a:ln>
            <a:solidFill>
              <a:srgbClr val="B4868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511B988-98F9-425D-A5CA-75DFCBB9E199}"/>
              </a:ext>
            </a:extLst>
          </p:cNvPr>
          <p:cNvCxnSpPr>
            <a:cxnSpLocks/>
            <a:stCxn id="5" idx="3"/>
            <a:endCxn id="8" idx="1"/>
          </p:cNvCxnSpPr>
          <p:nvPr/>
        </p:nvCxnSpPr>
        <p:spPr>
          <a:xfrm flipV="1">
            <a:off x="4422371" y="3532668"/>
            <a:ext cx="1787235" cy="1"/>
          </a:xfrm>
          <a:prstGeom prst="line">
            <a:avLst/>
          </a:prstGeom>
          <a:ln>
            <a:solidFill>
              <a:srgbClr val="B4868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C6ABF2D0-0B01-4527-A073-8AFE996B6267}"/>
              </a:ext>
            </a:extLst>
          </p:cNvPr>
          <p:cNvCxnSpPr>
            <a:cxnSpLocks/>
            <a:stCxn id="5" idx="3"/>
            <a:endCxn id="10" idx="1"/>
          </p:cNvCxnSpPr>
          <p:nvPr/>
        </p:nvCxnSpPr>
        <p:spPr>
          <a:xfrm>
            <a:off x="4422371" y="3532669"/>
            <a:ext cx="1787235" cy="1573873"/>
          </a:xfrm>
          <a:prstGeom prst="line">
            <a:avLst/>
          </a:prstGeom>
          <a:ln>
            <a:solidFill>
              <a:srgbClr val="B4868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9761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Get the Most out of a Peer Review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17E59D7-7908-40B8-ADE5-BD9462293CE6}"/>
              </a:ext>
            </a:extLst>
          </p:cNvPr>
          <p:cNvGrpSpPr/>
          <p:nvPr/>
        </p:nvGrpSpPr>
        <p:grpSpPr>
          <a:xfrm>
            <a:off x="3833234" y="1617741"/>
            <a:ext cx="4525531" cy="884392"/>
            <a:chOff x="1149291" y="1753237"/>
            <a:chExt cx="2080340" cy="1617913"/>
          </a:xfrm>
          <a:solidFill>
            <a:srgbClr val="627981"/>
          </a:solidFill>
        </p:grpSpPr>
        <p:sp>
          <p:nvSpPr>
            <p:cNvPr id="15" name="Rectangle: Rounded Corners 14">
              <a:extLst>
                <a:ext uri="{FF2B5EF4-FFF2-40B4-BE49-F238E27FC236}">
                  <a16:creationId xmlns:a16="http://schemas.microsoft.com/office/drawing/2014/main" id="{7DC4C8A8-8F9D-4FF0-8082-C8D6C811A4C2}"/>
                </a:ext>
              </a:extLst>
            </p:cNvPr>
            <p:cNvSpPr/>
            <p:nvPr/>
          </p:nvSpPr>
          <p:spPr>
            <a:xfrm>
              <a:off x="1149291" y="1753237"/>
              <a:ext cx="2080340" cy="1617913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F66535A1-61CA-4A4B-81BB-F961DB73BC17}"/>
                </a:ext>
              </a:extLst>
            </p:cNvPr>
            <p:cNvSpPr txBox="1"/>
            <p:nvPr/>
          </p:nvSpPr>
          <p:spPr>
            <a:xfrm>
              <a:off x="1357203" y="2282789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Reviewer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76A55744-729B-4AC7-B0B2-4EBE91D063A2}"/>
              </a:ext>
            </a:extLst>
          </p:cNvPr>
          <p:cNvGrpSpPr/>
          <p:nvPr/>
        </p:nvGrpSpPr>
        <p:grpSpPr>
          <a:xfrm>
            <a:off x="3833234" y="2791599"/>
            <a:ext cx="4525531" cy="884392"/>
            <a:chOff x="1149291" y="1753237"/>
            <a:chExt cx="2080340" cy="1617913"/>
          </a:xfrm>
          <a:solidFill>
            <a:srgbClr val="627981"/>
          </a:solidFill>
        </p:grpSpPr>
        <p:sp>
          <p:nvSpPr>
            <p:cNvPr id="19" name="Rectangle: Rounded Corners 18">
              <a:extLst>
                <a:ext uri="{FF2B5EF4-FFF2-40B4-BE49-F238E27FC236}">
                  <a16:creationId xmlns:a16="http://schemas.microsoft.com/office/drawing/2014/main" id="{609ABFE7-AFD5-4D5B-A92A-8A939BC1300C}"/>
                </a:ext>
              </a:extLst>
            </p:cNvPr>
            <p:cNvSpPr/>
            <p:nvPr/>
          </p:nvSpPr>
          <p:spPr>
            <a:xfrm>
              <a:off x="1149291" y="1753237"/>
              <a:ext cx="2080340" cy="1617913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7DC58997-9CCA-47E5-935B-13089BFDDD45}"/>
                </a:ext>
              </a:extLst>
            </p:cNvPr>
            <p:cNvSpPr txBox="1"/>
            <p:nvPr/>
          </p:nvSpPr>
          <p:spPr>
            <a:xfrm>
              <a:off x="1357203" y="2055649"/>
              <a:ext cx="1664514" cy="100199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Author</a:t>
              </a:r>
            </a:p>
          </p:txBody>
        </p:sp>
      </p:grpSp>
      <p:sp>
        <p:nvSpPr>
          <p:cNvPr id="3" name="Plus Sign 2">
            <a:extLst>
              <a:ext uri="{FF2B5EF4-FFF2-40B4-BE49-F238E27FC236}">
                <a16:creationId xmlns:a16="http://schemas.microsoft.com/office/drawing/2014/main" id="{04AD9CFA-6C30-4A25-8FBE-2E222A5B8F05}"/>
              </a:ext>
            </a:extLst>
          </p:cNvPr>
          <p:cNvSpPr/>
          <p:nvPr/>
        </p:nvSpPr>
        <p:spPr>
          <a:xfrm>
            <a:off x="5570058" y="2212386"/>
            <a:ext cx="1051878" cy="884377"/>
          </a:xfrm>
          <a:prstGeom prst="mathPlus">
            <a:avLst/>
          </a:prstGeom>
          <a:solidFill>
            <a:srgbClr val="62798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08952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Steps as an Author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7D423721-4AED-4788-81C9-7022EF8DA96A}"/>
              </a:ext>
            </a:extLst>
          </p:cNvPr>
          <p:cNvGrpSpPr/>
          <p:nvPr/>
        </p:nvGrpSpPr>
        <p:grpSpPr>
          <a:xfrm>
            <a:off x="2066923" y="1307966"/>
            <a:ext cx="8058154" cy="869970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6C7B6F07-98E0-40E1-BE39-E374EC4C6DD2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2BBEF1AF-99E8-432D-BE24-9D2DF91360F2}"/>
                </a:ext>
              </a:extLst>
            </p:cNvPr>
            <p:cNvSpPr txBox="1"/>
            <p:nvPr/>
          </p:nvSpPr>
          <p:spPr>
            <a:xfrm>
              <a:off x="668214" y="1825029"/>
              <a:ext cx="7807571" cy="489028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/>
                <a:t>Come prepared</a:t>
              </a:r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1F699583-22B5-48EE-BD6C-9FC278CE5968}"/>
              </a:ext>
            </a:extLst>
          </p:cNvPr>
          <p:cNvGrpSpPr/>
          <p:nvPr/>
        </p:nvGrpSpPr>
        <p:grpSpPr>
          <a:xfrm>
            <a:off x="2066923" y="2314742"/>
            <a:ext cx="8058154" cy="869970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45" name="Rectangle 21">
              <a:extLst>
                <a:ext uri="{FF2B5EF4-FFF2-40B4-BE49-F238E27FC236}">
                  <a16:creationId xmlns:a16="http://schemas.microsoft.com/office/drawing/2014/main" id="{B635CBA5-DDB4-4551-8ABD-F65680D1B20B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BAFEFCB2-6CB5-453C-B545-334637F252CA}"/>
                </a:ext>
              </a:extLst>
            </p:cNvPr>
            <p:cNvSpPr txBox="1"/>
            <p:nvPr/>
          </p:nvSpPr>
          <p:spPr>
            <a:xfrm>
              <a:off x="668214" y="1825029"/>
              <a:ext cx="7807571" cy="600108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/>
                <a:t>Prepare a list of problem areas</a:t>
              </a:r>
            </a:p>
          </p:txBody>
        </p: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460499E3-28B2-4644-B7B3-66CC12137284}"/>
              </a:ext>
            </a:extLst>
          </p:cNvPr>
          <p:cNvGrpSpPr/>
          <p:nvPr/>
        </p:nvGrpSpPr>
        <p:grpSpPr>
          <a:xfrm>
            <a:off x="2066923" y="3321518"/>
            <a:ext cx="8058154" cy="869970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48" name="Rectangle 21">
              <a:extLst>
                <a:ext uri="{FF2B5EF4-FFF2-40B4-BE49-F238E27FC236}">
                  <a16:creationId xmlns:a16="http://schemas.microsoft.com/office/drawing/2014/main" id="{F88CD99B-B844-4714-B286-5E45ECABAF32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03CE96EF-C2FE-4A82-9185-265F3779A784}"/>
                </a:ext>
              </a:extLst>
            </p:cNvPr>
            <p:cNvSpPr txBox="1"/>
            <p:nvPr/>
          </p:nvSpPr>
          <p:spPr>
            <a:xfrm>
              <a:off x="668214" y="1825029"/>
              <a:ext cx="7807571" cy="600108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/>
                <a:t>Keep an open mind</a:t>
              </a:r>
            </a:p>
          </p:txBody>
        </p:sp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16B4E94B-7ED0-44D6-A7B7-9BD5984F29DB}"/>
              </a:ext>
            </a:extLst>
          </p:cNvPr>
          <p:cNvGrpSpPr/>
          <p:nvPr/>
        </p:nvGrpSpPr>
        <p:grpSpPr>
          <a:xfrm>
            <a:off x="2066923" y="4328294"/>
            <a:ext cx="8058154" cy="869970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51" name="Rectangle 21">
              <a:extLst>
                <a:ext uri="{FF2B5EF4-FFF2-40B4-BE49-F238E27FC236}">
                  <a16:creationId xmlns:a16="http://schemas.microsoft.com/office/drawing/2014/main" id="{5EFEF101-23D9-4323-A9D3-2476E19531E3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50C21F90-0258-4E17-B222-2F842374D6E9}"/>
                </a:ext>
              </a:extLst>
            </p:cNvPr>
            <p:cNvSpPr txBox="1"/>
            <p:nvPr/>
          </p:nvSpPr>
          <p:spPr>
            <a:xfrm>
              <a:off x="668214" y="1825029"/>
              <a:ext cx="7807571" cy="600108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/>
                <a:t>Ask for clarification</a:t>
              </a:r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1B3B9240-B6E8-4AE4-B6BC-EB3F7C19084C}"/>
              </a:ext>
            </a:extLst>
          </p:cNvPr>
          <p:cNvGrpSpPr/>
          <p:nvPr/>
        </p:nvGrpSpPr>
        <p:grpSpPr>
          <a:xfrm>
            <a:off x="2066922" y="5334249"/>
            <a:ext cx="8058154" cy="869970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54" name="Rectangle 21">
              <a:extLst>
                <a:ext uri="{FF2B5EF4-FFF2-40B4-BE49-F238E27FC236}">
                  <a16:creationId xmlns:a16="http://schemas.microsoft.com/office/drawing/2014/main" id="{636D6426-5033-48CC-8650-87833331CCAF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291629C9-5204-4DA0-B26B-16927F222682}"/>
                </a:ext>
              </a:extLst>
            </p:cNvPr>
            <p:cNvSpPr txBox="1"/>
            <p:nvPr/>
          </p:nvSpPr>
          <p:spPr>
            <a:xfrm>
              <a:off x="668214" y="1825029"/>
              <a:ext cx="7807571" cy="600108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/>
                <a:t>Filter the feedback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73563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Steps as a Reviewer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5500356F-BA75-47C2-98D6-0B092669EAD8}"/>
              </a:ext>
            </a:extLst>
          </p:cNvPr>
          <p:cNvGrpSpPr/>
          <p:nvPr/>
        </p:nvGrpSpPr>
        <p:grpSpPr>
          <a:xfrm>
            <a:off x="2673291" y="1617739"/>
            <a:ext cx="2080340" cy="1617913"/>
            <a:chOff x="1149291" y="1753237"/>
            <a:chExt cx="2080340" cy="1617913"/>
          </a:xfrm>
          <a:solidFill>
            <a:srgbClr val="F2E2D2"/>
          </a:solidFill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D557C222-C932-4DC7-A383-A74FB74600E5}"/>
                </a:ext>
              </a:extLst>
            </p:cNvPr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11B20DBD-E397-4E88-A197-2376666A2174}"/>
                </a:ext>
              </a:extLst>
            </p:cNvPr>
            <p:cNvSpPr txBox="1"/>
            <p:nvPr/>
          </p:nvSpPr>
          <p:spPr>
            <a:xfrm>
              <a:off x="1357203" y="2282789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Be focused</a:t>
              </a: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DB6B8FA7-A830-4C9E-961D-AC3A25888104}"/>
              </a:ext>
            </a:extLst>
          </p:cNvPr>
          <p:cNvGrpSpPr/>
          <p:nvPr/>
        </p:nvGrpSpPr>
        <p:grpSpPr>
          <a:xfrm>
            <a:off x="7438363" y="1612192"/>
            <a:ext cx="2080340" cy="1617913"/>
            <a:chOff x="5914363" y="1747690"/>
            <a:chExt cx="2080340" cy="1617913"/>
          </a:xfrm>
          <a:solidFill>
            <a:srgbClr val="F2E2D2"/>
          </a:solidFill>
        </p:grpSpPr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BD6AA772-8929-4A25-B09B-FD41C256B162}"/>
                </a:ext>
              </a:extLst>
            </p:cNvPr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85C4C1DC-269F-4176-8963-6EFE8CEBF4A3}"/>
                </a:ext>
              </a:extLst>
            </p:cNvPr>
            <p:cNvSpPr txBox="1"/>
            <p:nvPr/>
          </p:nvSpPr>
          <p:spPr>
            <a:xfrm>
              <a:off x="6122276" y="2277507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Be specific</a:t>
              </a:r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D00D36AC-621C-424D-880D-CE1526E937CC}"/>
              </a:ext>
            </a:extLst>
          </p:cNvPr>
          <p:cNvGrpSpPr/>
          <p:nvPr/>
        </p:nvGrpSpPr>
        <p:grpSpPr>
          <a:xfrm>
            <a:off x="3825551" y="3482030"/>
            <a:ext cx="2080340" cy="1617913"/>
            <a:chOff x="1149290" y="3617528"/>
            <a:chExt cx="2080340" cy="1617913"/>
          </a:xfrm>
          <a:solidFill>
            <a:srgbClr val="F2E2D2"/>
          </a:solidFill>
        </p:grpSpPr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DDAA522C-E650-4A8D-A9B3-C6F08BC3CBC8}"/>
                </a:ext>
              </a:extLst>
            </p:cNvPr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05B07904-5431-46D9-8CED-627ECB100931}"/>
                </a:ext>
              </a:extLst>
            </p:cNvPr>
            <p:cNvSpPr txBox="1"/>
            <p:nvPr/>
          </p:nvSpPr>
          <p:spPr>
            <a:xfrm>
              <a:off x="1357203" y="3900687"/>
              <a:ext cx="1664514" cy="105554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Be professional</a:t>
              </a:r>
            </a:p>
          </p:txBody>
        </p: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22B7A292-1A01-456D-8102-66285ED28409}"/>
              </a:ext>
            </a:extLst>
          </p:cNvPr>
          <p:cNvGrpSpPr/>
          <p:nvPr/>
        </p:nvGrpSpPr>
        <p:grpSpPr>
          <a:xfrm>
            <a:off x="6286110" y="3482030"/>
            <a:ext cx="2080340" cy="1617913"/>
            <a:chOff x="3531827" y="3615513"/>
            <a:chExt cx="2080340" cy="1617913"/>
          </a:xfrm>
          <a:solidFill>
            <a:srgbClr val="F2E2D2"/>
          </a:solidFill>
        </p:grpSpPr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92EEB6E5-12D6-4A7C-93E4-3E6489089C61}"/>
                </a:ext>
              </a:extLst>
            </p:cNvPr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1EA5DA77-8899-49F7-A37A-08DE054DC773}"/>
                </a:ext>
              </a:extLst>
            </p:cNvPr>
            <p:cNvSpPr txBox="1"/>
            <p:nvPr/>
          </p:nvSpPr>
          <p:spPr>
            <a:xfrm>
              <a:off x="3739740" y="4149320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Be thorough</a:t>
              </a:r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BF2ED086-45DE-4DB9-887D-EC8A6F4C9A63}"/>
              </a:ext>
            </a:extLst>
          </p:cNvPr>
          <p:cNvGrpSpPr/>
          <p:nvPr/>
        </p:nvGrpSpPr>
        <p:grpSpPr>
          <a:xfrm>
            <a:off x="5055827" y="1612192"/>
            <a:ext cx="2080340" cy="1617913"/>
            <a:chOff x="3531827" y="1747690"/>
            <a:chExt cx="2080340" cy="1617913"/>
          </a:xfrm>
          <a:solidFill>
            <a:srgbClr val="F2E2D2"/>
          </a:solidFill>
        </p:grpSpPr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A6994C39-3C89-466B-891C-70732045EDAF}"/>
                </a:ext>
              </a:extLst>
            </p:cNvPr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09ECBD45-E95F-408F-A7E7-AD220A53662A}"/>
                </a:ext>
              </a:extLst>
            </p:cNvPr>
            <p:cNvSpPr txBox="1"/>
            <p:nvPr/>
          </p:nvSpPr>
          <p:spPr>
            <a:xfrm>
              <a:off x="3739740" y="2277507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Be honest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396647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3999" y="374304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Stay Focused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854217084"/>
              </p:ext>
            </p:extLst>
          </p:nvPr>
        </p:nvGraphicFramePr>
        <p:xfrm>
          <a:off x="2308827" y="1677910"/>
          <a:ext cx="7574346" cy="44391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084050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3999" y="374304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Stay Focused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299226224"/>
              </p:ext>
            </p:extLst>
          </p:nvPr>
        </p:nvGraphicFramePr>
        <p:xfrm>
          <a:off x="2308827" y="1677910"/>
          <a:ext cx="7574346" cy="44391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835829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3999" y="374304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Stay Focused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922852063"/>
              </p:ext>
            </p:extLst>
          </p:nvPr>
        </p:nvGraphicFramePr>
        <p:xfrm>
          <a:off x="2308826" y="1137908"/>
          <a:ext cx="7574346" cy="44391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260574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03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157</Words>
  <Application>Microsoft Office PowerPoint</Application>
  <PresentationFormat>Widescreen</PresentationFormat>
  <Paragraphs>45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Caitlin Edahl</dc:creator>
  <cp:lastModifiedBy>Caitlin Coleman</cp:lastModifiedBy>
  <cp:revision>19</cp:revision>
  <dcterms:created xsi:type="dcterms:W3CDTF">2017-06-16T13:06:21Z</dcterms:created>
  <dcterms:modified xsi:type="dcterms:W3CDTF">2020-08-21T16:02:06Z</dcterms:modified>
</cp:coreProperties>
</file>